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Roboto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5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‹Nº›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‹Nº›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Shape 54"/>
          <p:cNvCxnSpPr>
            <a:stCxn id="55" idx="2"/>
            <a:endCxn id="56" idx="0"/>
          </p:cNvCxnSpPr>
          <p:nvPr/>
        </p:nvCxnSpPr>
        <p:spPr>
          <a:xfrm rot="-5400000" flipH="1">
            <a:off x="5169900" y="1038925"/>
            <a:ext cx="574500" cy="1770300"/>
          </a:xfrm>
          <a:prstGeom prst="bentConnector3">
            <a:avLst>
              <a:gd name="adj1" fmla="val 49995"/>
            </a:avLst>
          </a:prstGeom>
          <a:noFill/>
          <a:ln w="9525" cap="flat" cmpd="sng">
            <a:solidFill>
              <a:srgbClr val="666666"/>
            </a:solidFill>
            <a:prstDash val="solid"/>
            <a:round/>
            <a:headEnd type="diamond" w="lg" len="lg"/>
            <a:tailEnd type="diamond" w="lg" len="lg"/>
          </a:ln>
        </p:spPr>
      </p:cxnSp>
      <p:cxnSp>
        <p:nvCxnSpPr>
          <p:cNvPr id="57" name="Shape 57"/>
          <p:cNvCxnSpPr>
            <a:stCxn id="58" idx="2"/>
            <a:endCxn id="59" idx="0"/>
          </p:cNvCxnSpPr>
          <p:nvPr/>
        </p:nvCxnSpPr>
        <p:spPr>
          <a:xfrm rot="-5400000" flipH="1">
            <a:off x="2983500" y="2613862"/>
            <a:ext cx="711000" cy="1074600"/>
          </a:xfrm>
          <a:prstGeom prst="bentConnector3">
            <a:avLst>
              <a:gd name="adj1" fmla="val 50001"/>
            </a:avLst>
          </a:prstGeom>
          <a:noFill/>
          <a:ln w="9525" cap="flat" cmpd="sng">
            <a:solidFill>
              <a:srgbClr val="666666"/>
            </a:solidFill>
            <a:prstDash val="solid"/>
            <a:round/>
            <a:headEnd type="diamond" w="lg" len="lg"/>
            <a:tailEnd type="diamond" w="lg" len="lg"/>
          </a:ln>
        </p:spPr>
      </p:cxnSp>
      <p:cxnSp>
        <p:nvCxnSpPr>
          <p:cNvPr id="60" name="Shape 60"/>
          <p:cNvCxnSpPr>
            <a:stCxn id="61" idx="0"/>
            <a:endCxn id="58" idx="2"/>
          </p:cNvCxnSpPr>
          <p:nvPr/>
        </p:nvCxnSpPr>
        <p:spPr>
          <a:xfrm rot="-5400000">
            <a:off x="2041800" y="2746625"/>
            <a:ext cx="711000" cy="809100"/>
          </a:xfrm>
          <a:prstGeom prst="bentConnector3">
            <a:avLst>
              <a:gd name="adj1" fmla="val 50001"/>
            </a:avLst>
          </a:prstGeom>
          <a:noFill/>
          <a:ln w="9525" cap="flat" cmpd="sng">
            <a:solidFill>
              <a:srgbClr val="666666"/>
            </a:solidFill>
            <a:prstDash val="solid"/>
            <a:round/>
            <a:headEnd type="diamond" w="lg" len="lg"/>
            <a:tailEnd type="diamond" w="lg" len="lg"/>
          </a:ln>
        </p:spPr>
      </p:cxnSp>
      <p:cxnSp>
        <p:nvCxnSpPr>
          <p:cNvPr id="62" name="Shape 62"/>
          <p:cNvCxnSpPr>
            <a:stCxn id="58" idx="0"/>
            <a:endCxn id="55" idx="2"/>
          </p:cNvCxnSpPr>
          <p:nvPr/>
        </p:nvCxnSpPr>
        <p:spPr>
          <a:xfrm rot="-5400000">
            <a:off x="3399600" y="1038862"/>
            <a:ext cx="574500" cy="1770300"/>
          </a:xfrm>
          <a:prstGeom prst="bentConnector3">
            <a:avLst>
              <a:gd name="adj1" fmla="val 49995"/>
            </a:avLst>
          </a:prstGeom>
          <a:noFill/>
          <a:ln w="9525" cap="flat" cmpd="sng">
            <a:solidFill>
              <a:srgbClr val="666666"/>
            </a:solidFill>
            <a:prstDash val="solid"/>
            <a:round/>
            <a:headEnd type="diamond" w="lg" len="lg"/>
            <a:tailEnd type="diamond" w="lg" len="lg"/>
          </a:ln>
        </p:spPr>
      </p:cxnSp>
      <p:sp>
        <p:nvSpPr>
          <p:cNvPr id="55" name="Shape 55"/>
          <p:cNvSpPr txBox="1"/>
          <p:nvPr/>
        </p:nvSpPr>
        <p:spPr>
          <a:xfrm>
            <a:off x="3802950" y="1052425"/>
            <a:ext cx="1538100" cy="584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1100" b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Respuestas relevantes tras actos de habla asertivos</a:t>
            </a:r>
          </a:p>
        </p:txBody>
      </p:sp>
      <p:sp>
        <p:nvSpPr>
          <p:cNvPr id="58" name="Shape 58"/>
          <p:cNvSpPr txBox="1"/>
          <p:nvPr/>
        </p:nvSpPr>
        <p:spPr>
          <a:xfrm>
            <a:off x="2032650" y="2211262"/>
            <a:ext cx="1538100" cy="584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100" b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Acuerdo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Aceptación del contenido informativo</a:t>
            </a:r>
          </a:p>
        </p:txBody>
      </p:sp>
      <p:sp>
        <p:nvSpPr>
          <p:cNvPr id="56" name="Shape 56"/>
          <p:cNvSpPr txBox="1"/>
          <p:nvPr/>
        </p:nvSpPr>
        <p:spPr>
          <a:xfrm>
            <a:off x="5573250" y="2211262"/>
            <a:ext cx="1538100" cy="584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100" b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Desacuerdo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Rechazo del contenido informativo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2877900" y="3506675"/>
            <a:ext cx="1996800" cy="5844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100" b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Incongruencia epistémica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Rechazo del esquema epistémico básico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1107600" y="3506675"/>
            <a:ext cx="1770300" cy="5844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100" b="1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Congruencia epistémica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10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Aceptación del esquema epistémico básico</a:t>
            </a:r>
          </a:p>
        </p:txBody>
      </p:sp>
      <p:sp>
        <p:nvSpPr>
          <p:cNvPr id="63" name="Shape 63"/>
          <p:cNvSpPr txBox="1"/>
          <p:nvPr/>
        </p:nvSpPr>
        <p:spPr>
          <a:xfrm>
            <a:off x="3946200" y="4801425"/>
            <a:ext cx="7037100" cy="8211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Presentación en pantalla (16:9)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Roboto</vt:lpstr>
      <vt:lpstr>Arial</vt:lpstr>
      <vt:lpstr>Simple Light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Amparo García Ramón</cp:lastModifiedBy>
  <cp:revision>1</cp:revision>
  <dcterms:modified xsi:type="dcterms:W3CDTF">2017-09-29T21:24:16Z</dcterms:modified>
</cp:coreProperties>
</file>