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5FE2E4-E096-41CA-996C-C6FDC07151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56EBA9B-BEA9-49C7-A45C-A7A8671F30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7D22C3-3432-4E29-AD86-1F07B5AA1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DF1347-6D8D-4767-BD75-7941DF859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1637E4-4020-4EF1-A503-3129C3768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0802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6EDEC-C3A4-450E-BA03-2F3F15524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EA226CC-1BEB-4463-88EE-8B33AFC20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FB249A-89DC-4A2B-BCEC-F547E755D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63D24C-3D04-4CD3-82B1-4A7FA5E6A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B1DA8A-DDBB-49CA-AEC0-4E58DAF54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0344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1CB926C-C535-47A7-9A97-97F60E39A2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93FF3BE-895D-4BD7-ACD5-6F38B31B7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6FF85-C600-44D0-807A-AFDCC11D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242F63-18C7-4B63-BE59-2D3853559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42DE44-22E6-451D-BD97-B1110E4D7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6927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B14FA0-0C0B-4E63-92D8-AA3B5D52A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1F2689-35D7-407F-A69B-110CE7008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85D7DB-7C3D-4600-81A3-1FD1CE205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D6850E-9AF8-43BB-B5DF-6E76187E3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582D7D-2DB1-46F7-A570-A8E98AAA8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877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7C26A3-358E-4C9E-8499-14A777875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6C6749-0D6A-48EE-BED6-E34929F82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426F0A-3D75-4857-BE79-5A1E05544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31D704-8B98-4DC1-9814-9CFE34C46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1D83B1-A2B7-4885-9CAC-86D13460C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067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D48F91-8135-44BE-BDD9-EAEFE9326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7ACD27-C8A7-46F0-91E0-33DA58166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6DB744D-1586-40D1-8ED4-1BD07DB59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11C5B29-5352-45A2-A69F-4EFFB0B8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02B7A2-32CA-42E3-936A-AA4D5F9AF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F31595-E932-4A57-A7EC-C210AB4FE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998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AE15A-9D15-41F9-A7B5-C61B892BF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75354A2-1013-492A-9723-D44379E83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DEC6A4B-A253-48FC-A6F3-BE63C525B6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16C2A33-CEC1-4A30-9F6B-B04812B68A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3BE75C8-4A67-4844-A4FB-0996D83095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F0BAA1B-DF28-4A17-9AD1-F9E21C92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7891418-41FB-45CD-8EB0-B109602CD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2340512-872A-4656-AEA3-D836B576B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794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F6982F-C190-4CD1-B86D-2E9252A4F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0C9A30C-3B80-480D-BD19-2F91EA57F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4B5EEB-FDBF-45C9-991C-052BB731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4C5706-06C9-484D-9B44-A3351D268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7311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9945591-A771-4E41-9C32-83BF8D7D6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0656353-3131-432D-B23B-F70A0CFCD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51BAD8-0A29-4F1A-972C-9220AF44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6656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611A8-AE5F-4015-A6FC-985E33C65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A8D0E3C-6D5F-41C8-9541-E2C9194D0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AB7A6D-7CF3-466D-9AFF-2D4D6E929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0B171EE-D8F6-43B4-AC0B-D75B4A0DE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4C1BF4A-CC81-4FA6-A101-A6F00B2FC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4506BC-8B3A-4176-82BA-292CA3EE2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306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4C5277-6E2F-4264-B775-43D36BE4B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F31A228-28A8-44F6-895A-A44C0D628C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3132B6C-1BB6-45DA-B6E2-0F260D8618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53F6811-9810-412D-A874-A6AECC518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3127108-F1A9-4653-B13E-C9EF091A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01E0DA1-439D-44AC-AAF4-BDC0DD42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453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0799C8-115C-4910-A2C9-5EB9B3E4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BD89FC-4DD9-4A75-B7D3-B21BAAFBC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45E03F-AFEE-475F-81BC-020F7BF1F2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18C02-63A2-417A-8676-7C63481AC5FC}" type="datetimeFigureOut">
              <a:rPr lang="es-MX" smtClean="0"/>
              <a:t>24/08/2017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F76501-5379-4515-BCB2-20622AECC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2E0774-DB1E-4EBD-9C27-956EFC027D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51D09-D842-49B8-B82E-0AF99BA6D29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202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ángulo isósceles 3">
            <a:extLst>
              <a:ext uri="{FF2B5EF4-FFF2-40B4-BE49-F238E27FC236}">
                <a16:creationId xmlns:a16="http://schemas.microsoft.com/office/drawing/2014/main" id="{3F6C2E86-C01D-47A5-BFDB-E36A0BB3954D}"/>
              </a:ext>
            </a:extLst>
          </p:cNvPr>
          <p:cNvSpPr/>
          <p:nvPr/>
        </p:nvSpPr>
        <p:spPr>
          <a:xfrm>
            <a:off x="3368040" y="762000"/>
            <a:ext cx="5410200" cy="5334000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406FC29-2467-4B40-9FBF-EA35C6244025}"/>
              </a:ext>
            </a:extLst>
          </p:cNvPr>
          <p:cNvSpPr txBox="1"/>
          <p:nvPr/>
        </p:nvSpPr>
        <p:spPr>
          <a:xfrm>
            <a:off x="5346018" y="304800"/>
            <a:ext cx="1454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Specific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9D32A47-4B36-4A6E-888A-561D73E0A95C}"/>
              </a:ext>
            </a:extLst>
          </p:cNvPr>
          <p:cNvSpPr txBox="1"/>
          <p:nvPr/>
        </p:nvSpPr>
        <p:spPr>
          <a:xfrm>
            <a:off x="5346018" y="6096000"/>
            <a:ext cx="1493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General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861DEB1-B36B-4CF7-B1E2-2210E893F62D}"/>
              </a:ext>
            </a:extLst>
          </p:cNvPr>
          <p:cNvSpPr txBox="1"/>
          <p:nvPr/>
        </p:nvSpPr>
        <p:spPr>
          <a:xfrm>
            <a:off x="3671229" y="1544895"/>
            <a:ext cx="4803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Restatement of the thesis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C64250C-AC59-4B74-8E32-72DB3712FFEA}"/>
              </a:ext>
            </a:extLst>
          </p:cNvPr>
          <p:cNvSpPr txBox="1"/>
          <p:nvPr/>
        </p:nvSpPr>
        <p:spPr>
          <a:xfrm>
            <a:off x="4102554" y="3087273"/>
            <a:ext cx="4803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Summary of key points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72CFB4D-7C89-4BE3-99B3-12526B1C648C}"/>
              </a:ext>
            </a:extLst>
          </p:cNvPr>
          <p:cNvSpPr txBox="1"/>
          <p:nvPr/>
        </p:nvSpPr>
        <p:spPr>
          <a:xfrm>
            <a:off x="3063240" y="4504282"/>
            <a:ext cx="637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Future work and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20896027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</Words>
  <Application>Microsoft Office PowerPoint</Application>
  <PresentationFormat>Panorámica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SamuelGL</dc:creator>
  <cp:lastModifiedBy>SamuelGL</cp:lastModifiedBy>
  <cp:revision>1</cp:revision>
  <dcterms:created xsi:type="dcterms:W3CDTF">2017-08-24T19:08:27Z</dcterms:created>
  <dcterms:modified xsi:type="dcterms:W3CDTF">2017-08-24T19:12:47Z</dcterms:modified>
</cp:coreProperties>
</file>