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993F89-5A93-4471-9F8B-B181F8D94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9AE007A-C2E5-4DA6-8DE4-682885174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B4A7C6-CB2D-4FED-8449-5E68E2FE0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8B0896-1C6B-4902-8E10-5E809FB73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B08689-B206-4761-A453-7191EF12E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1764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8D9A3-FCE8-447C-8F34-960B73F9E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3EB98A8-FDDF-4D34-B3E5-4BA8588A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027C77-3E1A-4C84-8FC7-B11E1A818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842BB1-8B5F-4D2F-B449-76BF8F8F5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AEC8FF-3EB4-432D-B2E3-C32C3AB57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8044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7823E68-5612-4794-8544-DE96B6F6A5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E110100-8FD2-41F3-94F6-543999EDA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FC2B98-43DC-43DF-9AE1-6BDBD30C6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4CA38C-B90D-4027-81E9-FC5285F9F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D874E4-BF5B-4ACC-9BFF-A91372F1B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1468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013C9-297E-414E-8B0E-F44351F06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2C6C60-AA52-4E7E-B069-E32366CFF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3EBB19-4E91-4DF5-8FCD-14281582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9721CE3-655C-4DE1-ABE4-1F953A07B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9B807D-8552-4A97-B84B-D441C8215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2106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FEE434-DDB1-4A15-B465-7B215322A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A6D06F-185B-402E-AC08-E72694832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3E5A89-1E32-4265-8D4F-FC515D987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9188D5-A32A-4C1F-B562-9D70F3BD3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2F8D53E-253A-4701-AC49-07E236BF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2176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C36A53-93E5-494C-9DF1-2CD82436C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332FC-BC1C-40F9-98F5-21FB6A825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354FB2F-D013-4473-A118-36AB5AAA7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1C292CF-1A25-423A-8189-1532FCD2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67B6D8-4407-4EDE-A542-D486A85DC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2AE027E-290E-4E6D-99B7-D1BB509A5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6400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780DA7-6C53-4953-B9AB-DE0BCA11B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323BA4-DD86-431C-83F0-DF64D0B0E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69AB6CF-191C-4EDF-A345-DEF7065E9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44DD5-989A-414F-B377-3B24F158F4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6FCA111-A44A-4D90-B475-70A053C934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A7033CB-7F7C-4E4F-830B-A0F101E43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ACD36B-E0EF-47A3-8A63-A1417D39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9A5A20D-4B9D-4D38-B6C9-0F8E36D7B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456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59D6D-D562-4FD9-BBDB-C220F012F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20147A8-C60C-4E38-B11A-247F475E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C037B2E-C3C6-4A03-B2D5-1B69CCD6B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F076B9-33BA-4568-A5CF-907C7B4B8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805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C19BDD9-8A73-4E62-A343-990CA169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3C5D2B3-9E42-4390-99A3-637C5D0B8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B12E6F8-CE38-47DA-9929-C18B0CC8D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0024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40C0BE-8D9E-40B7-BC22-EDE31E0B3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CE24F4-1277-4FE5-A381-DA41FE69A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A0F34B3-3D75-4B8A-B251-4D2F529CB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BB0E4A-6C46-4BD8-8901-6711C01A8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43D9A-99F3-4950-9486-C0277A948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033F24-4905-45DF-98CE-EA3C1C71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2209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D2935B-242E-4FE1-A4A1-A2D34986F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E524A88-1A4F-476D-A420-0EFADD611B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AC7BA28-8C39-4221-B81E-113B613F1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4C51612-AB14-408E-8853-37BB26433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89C33B-F7F5-4D57-ABB0-6CBD4CAF5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D3D2FA-B77F-4680-9023-C3D9F7EC9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864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5387D1-6EEE-4209-9051-75DAD0A6C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34E3AF5-0F05-4A7E-A832-8BB66C675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B0B422-5CD4-4F60-8E12-DC9FB056B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16357-588A-4D4E-88E9-D9017E564825}" type="datetimeFigureOut">
              <a:rPr lang="es-MX" smtClean="0"/>
              <a:t>03/05/2018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B53B81-990A-48EB-B1A4-03D44D226C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D6E5F4-CF61-4F7E-A310-64513AE8A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B5D0-B364-4717-8AAD-6A61C91EDD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587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39 Grupo"/>
          <p:cNvGrpSpPr/>
          <p:nvPr/>
        </p:nvGrpSpPr>
        <p:grpSpPr>
          <a:xfrm>
            <a:off x="2755555" y="549114"/>
            <a:ext cx="4894770" cy="5759771"/>
            <a:chOff x="1203563" y="48668"/>
            <a:chExt cx="4894770" cy="5759771"/>
          </a:xfrm>
        </p:grpSpPr>
        <p:pic>
          <p:nvPicPr>
            <p:cNvPr id="4" name="Imagen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6220" y="3083227"/>
              <a:ext cx="581025" cy="5810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4 CuadroTexto"/>
            <p:cNvSpPr txBox="1"/>
            <p:nvPr/>
          </p:nvSpPr>
          <p:spPr>
            <a:xfrm>
              <a:off x="1203563" y="3664252"/>
              <a:ext cx="688202" cy="27699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Student</a:t>
              </a:r>
            </a:p>
          </p:txBody>
        </p:sp>
        <p:sp>
          <p:nvSpPr>
            <p:cNvPr id="6" name="5 Rectángulo redondeado"/>
            <p:cNvSpPr/>
            <p:nvPr/>
          </p:nvSpPr>
          <p:spPr>
            <a:xfrm>
              <a:off x="3210072" y="2915069"/>
              <a:ext cx="1280533" cy="635771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Evaluation with Conclusion Analyzer</a:t>
              </a:r>
            </a:p>
          </p:txBody>
        </p:sp>
        <p:sp>
          <p:nvSpPr>
            <p:cNvPr id="7" name="6 Rectángulo"/>
            <p:cNvSpPr/>
            <p:nvPr/>
          </p:nvSpPr>
          <p:spPr>
            <a:xfrm>
              <a:off x="1837589" y="1189401"/>
              <a:ext cx="4260744" cy="1152128"/>
            </a:xfrm>
            <a:prstGeom prst="rect">
              <a:avLst/>
            </a:prstGeom>
            <a:ln w="1905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7 Rectángulo redondeado"/>
            <p:cNvSpPr/>
            <p:nvPr/>
          </p:nvSpPr>
          <p:spPr>
            <a:xfrm>
              <a:off x="2001710" y="1698558"/>
              <a:ext cx="1186363" cy="570960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Goal Connectedness</a:t>
              </a:r>
            </a:p>
          </p:txBody>
        </p:sp>
        <p:sp>
          <p:nvSpPr>
            <p:cNvPr id="9" name="8 Rectángulo redondeado"/>
            <p:cNvSpPr/>
            <p:nvPr/>
          </p:nvSpPr>
          <p:spPr>
            <a:xfrm>
              <a:off x="3393441" y="1698558"/>
              <a:ext cx="1186363" cy="570961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Judgment</a:t>
              </a:r>
            </a:p>
          </p:txBody>
        </p:sp>
        <p:sp>
          <p:nvSpPr>
            <p:cNvPr id="10" name="9 Rectángulo redondeado"/>
            <p:cNvSpPr/>
            <p:nvPr/>
          </p:nvSpPr>
          <p:spPr>
            <a:xfrm>
              <a:off x="4788024" y="1698559"/>
              <a:ext cx="1186363" cy="570960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Speculation</a:t>
              </a:r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3173734" y="1292421"/>
              <a:ext cx="1548373" cy="276999"/>
            </a:xfrm>
            <a:prstGeom prst="rect">
              <a:avLst/>
            </a:prstGeom>
            <a:ln w="19050">
              <a:noFill/>
            </a:ln>
          </p:spPr>
          <p:txBody>
            <a:bodyPr wrap="none">
              <a:spAutoFit/>
            </a:bodyPr>
            <a:lstStyle/>
            <a:p>
              <a:r>
                <a:rPr lang="es-MX" sz="1200" b="1" dirty="0">
                  <a:latin typeface="Times New Roman" pitchFamily="18" charset="0"/>
                  <a:cs typeface="Times New Roman" pitchFamily="18" charset="0"/>
                </a:rPr>
                <a:t>Conclusion Analyzer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13 Conector recto de flecha"/>
            <p:cNvCxnSpPr>
              <a:stCxn id="6" idx="0"/>
            </p:cNvCxnSpPr>
            <p:nvPr/>
          </p:nvCxnSpPr>
          <p:spPr>
            <a:xfrm flipH="1" flipV="1">
              <a:off x="3850338" y="2341529"/>
              <a:ext cx="1" cy="573540"/>
            </a:xfrm>
            <a:prstGeom prst="straightConnector1">
              <a:avLst/>
            </a:prstGeom>
            <a:ln w="19050"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>
              <a:endCxn id="6" idx="1"/>
            </p:cNvCxnSpPr>
            <p:nvPr/>
          </p:nvCxnSpPr>
          <p:spPr>
            <a:xfrm>
              <a:off x="1979712" y="3232954"/>
              <a:ext cx="1230360" cy="1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17 Conector recto"/>
            <p:cNvCxnSpPr/>
            <p:nvPr/>
          </p:nvCxnSpPr>
          <p:spPr>
            <a:xfrm flipH="1">
              <a:off x="1547664" y="5805264"/>
              <a:ext cx="230377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18 Conector recto de flecha"/>
            <p:cNvCxnSpPr>
              <a:endCxn id="5" idx="2"/>
            </p:cNvCxnSpPr>
            <p:nvPr/>
          </p:nvCxnSpPr>
          <p:spPr>
            <a:xfrm flipV="1">
              <a:off x="1547664" y="3941251"/>
              <a:ext cx="0" cy="1864013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19 Rectángulo"/>
            <p:cNvSpPr/>
            <p:nvPr/>
          </p:nvSpPr>
          <p:spPr>
            <a:xfrm>
              <a:off x="3216641" y="48668"/>
              <a:ext cx="1362049" cy="7214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Conclusion</a:t>
              </a:r>
            </a:p>
            <a:p>
              <a:pPr algn="just"/>
              <a:r>
                <a:rPr lang="es-ES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Corpus</a:t>
              </a:r>
              <a:endParaRPr 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20 Imagen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56" t="1143" r="72066" b="87914"/>
            <a:stretch/>
          </p:blipFill>
          <p:spPr bwMode="auto">
            <a:xfrm>
              <a:off x="4105041" y="200598"/>
              <a:ext cx="385564" cy="433388"/>
            </a:xfrm>
            <a:prstGeom prst="rect">
              <a:avLst/>
            </a:prstGeom>
            <a:noFill/>
            <a:ln w="19050">
              <a:noFill/>
            </a:ln>
          </p:spPr>
        </p:pic>
        <p:cxnSp>
          <p:nvCxnSpPr>
            <p:cNvPr id="22" name="21 Conector recto de flecha"/>
            <p:cNvCxnSpPr/>
            <p:nvPr/>
          </p:nvCxnSpPr>
          <p:spPr>
            <a:xfrm flipV="1">
              <a:off x="3852529" y="766044"/>
              <a:ext cx="0" cy="423357"/>
            </a:xfrm>
            <a:prstGeom prst="straightConnector1">
              <a:avLst/>
            </a:prstGeom>
            <a:ln w="19050"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38 Conector recto"/>
            <p:cNvCxnSpPr/>
            <p:nvPr/>
          </p:nvCxnSpPr>
          <p:spPr>
            <a:xfrm flipV="1">
              <a:off x="3845696" y="5592414"/>
              <a:ext cx="0" cy="216025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12 Esquina doblada"/>
            <p:cNvSpPr/>
            <p:nvPr/>
          </p:nvSpPr>
          <p:spPr>
            <a:xfrm>
              <a:off x="2605112" y="3961049"/>
              <a:ext cx="2598253" cy="1656183"/>
            </a:xfrm>
            <a:prstGeom prst="foldedCorner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171450" indent="-171450">
                <a:lnSpc>
                  <a:spcPct val="115000"/>
                </a:lnSpc>
                <a:spcAft>
                  <a:spcPts val="1000"/>
                </a:spcAft>
                <a:buFont typeface="Wingdings" pitchFamily="2" charset="2"/>
                <a:buChar char="ü"/>
              </a:pPr>
              <a:r>
                <a:rPr lang="en-US" sz="1200" i="1" dirty="0">
                  <a:latin typeface="Times New Roman" pitchFamily="18" charset="0"/>
                  <a:ea typeface="Calibri"/>
                  <a:cs typeface="Times New Roman" pitchFamily="18" charset="0"/>
                </a:rPr>
                <a:t>Conclusion paragraphs does not present a connection between the general objective, we recommend you review the objectives achieved.</a:t>
              </a:r>
            </a:p>
            <a:p>
              <a:pPr marL="171450" indent="-171450">
                <a:lnSpc>
                  <a:spcPct val="115000"/>
                </a:lnSpc>
                <a:spcAft>
                  <a:spcPts val="1000"/>
                </a:spcAft>
                <a:buFont typeface="Wingdings" pitchFamily="2" charset="2"/>
                <a:buChar char="ü"/>
              </a:pPr>
              <a:r>
                <a:rPr lang="en-US" sz="1200" i="1" dirty="0">
                  <a:latin typeface="Times New Roman" pitchFamily="18" charset="0"/>
                  <a:ea typeface="Calibri"/>
                  <a:cs typeface="Times New Roman" pitchFamily="18" charset="0"/>
                </a:rPr>
                <a:t>Conclusion shows a high level of Judgment.</a:t>
              </a:r>
              <a:endParaRPr lang="es-ES" sz="1200" i="1" dirty="0">
                <a:latin typeface="Times New Roman" pitchFamily="18" charset="0"/>
                <a:ea typeface="Calibri"/>
                <a:cs typeface="Times New Roman" pitchFamily="18" charset="0"/>
              </a:endParaRPr>
            </a:p>
          </p:txBody>
        </p:sp>
      </p:grpSp>
      <p:cxnSp>
        <p:nvCxnSpPr>
          <p:cNvPr id="23" name="21 Conector recto de flecha">
            <a:extLst>
              <a:ext uri="{FF2B5EF4-FFF2-40B4-BE49-F238E27FC236}">
                <a16:creationId xmlns:a16="http://schemas.microsoft.com/office/drawing/2014/main" id="{0244BB41-38EB-4398-B1ED-E85DFFDDC08D}"/>
              </a:ext>
            </a:extLst>
          </p:cNvPr>
          <p:cNvCxnSpPr/>
          <p:nvPr/>
        </p:nvCxnSpPr>
        <p:spPr>
          <a:xfrm flipV="1">
            <a:off x="5397688" y="4051286"/>
            <a:ext cx="0" cy="423357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2564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41</Words>
  <Application>Microsoft Office PowerPoint</Application>
  <PresentationFormat>Panorámica</PresentationFormat>
  <Paragraphs>10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SamuelGL</dc:creator>
  <cp:lastModifiedBy>SamuelGL</cp:lastModifiedBy>
  <cp:revision>2</cp:revision>
  <dcterms:created xsi:type="dcterms:W3CDTF">2018-05-03T21:04:59Z</dcterms:created>
  <dcterms:modified xsi:type="dcterms:W3CDTF">2018-05-03T21:12:08Z</dcterms:modified>
</cp:coreProperties>
</file>