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muel\Desktop\grafica_conclusion_fina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final!$Q$6</c:f>
              <c:strCache>
                <c:ptCount val="1"/>
                <c:pt idx="0">
                  <c:v>1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final!$R$6:$Z$6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  <c:pt idx="3">
                  <c:v>0.25</c:v>
                </c:pt>
                <c:pt idx="4">
                  <c:v>0.2</c:v>
                </c:pt>
                <c:pt idx="5">
                  <c:v>0.16666666666666666</c:v>
                </c:pt>
                <c:pt idx="6">
                  <c:v>0.14285714285714285</c:v>
                </c:pt>
                <c:pt idx="8">
                  <c:v>0.1111111111111111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EC3-4883-B69E-271DAC268274}"/>
            </c:ext>
          </c:extLst>
        </c:ser>
        <c:ser>
          <c:idx val="1"/>
          <c:order val="1"/>
          <c:tx>
            <c:strRef>
              <c:f>final!$Q$7</c:f>
              <c:strCache>
                <c:ptCount val="1"/>
                <c:pt idx="0">
                  <c:v>2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final!$R$7:$Z$7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  <c:pt idx="3">
                  <c:v>0.25</c:v>
                </c:pt>
                <c:pt idx="4">
                  <c:v>0.2</c:v>
                </c:pt>
                <c:pt idx="5">
                  <c:v>0.16666666666666666</c:v>
                </c:pt>
                <c:pt idx="6">
                  <c:v>0.14285714285714285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EC3-4883-B69E-271DAC268274}"/>
            </c:ext>
          </c:extLst>
        </c:ser>
        <c:ser>
          <c:idx val="2"/>
          <c:order val="2"/>
          <c:tx>
            <c:strRef>
              <c:f>final!$Q$8</c:f>
              <c:strCache>
                <c:ptCount val="1"/>
                <c:pt idx="0">
                  <c:v>3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final!$R$8:$Z$8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  <c:pt idx="3">
                  <c:v>0.25</c:v>
                </c:pt>
                <c:pt idx="4">
                  <c:v>0.2</c:v>
                </c:pt>
                <c:pt idx="5">
                  <c:v>0.16666666666666666</c:v>
                </c:pt>
                <c:pt idx="6">
                  <c:v>0.14285714285714285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EC3-4883-B69E-271DAC268274}"/>
            </c:ext>
          </c:extLst>
        </c:ser>
        <c:ser>
          <c:idx val="3"/>
          <c:order val="3"/>
          <c:tx>
            <c:strRef>
              <c:f>final!$Q$9</c:f>
              <c:strCache>
                <c:ptCount val="1"/>
                <c:pt idx="0">
                  <c:v>4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final!$R$9:$Z$9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  <c:pt idx="3">
                  <c:v>0.25</c:v>
                </c:pt>
                <c:pt idx="4">
                  <c:v>0.2</c:v>
                </c:pt>
                <c:pt idx="5">
                  <c:v>0.16666666666666666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8EC3-4883-B69E-271DAC268274}"/>
            </c:ext>
          </c:extLst>
        </c:ser>
        <c:ser>
          <c:idx val="4"/>
          <c:order val="4"/>
          <c:tx>
            <c:strRef>
              <c:f>final!$Q$10</c:f>
              <c:strCache>
                <c:ptCount val="1"/>
                <c:pt idx="0">
                  <c:v>5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final!$R$10:$Z$10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  <c:pt idx="3">
                  <c:v>0.25</c:v>
                </c:pt>
                <c:pt idx="5">
                  <c:v>0.16666666666666666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8EC3-4883-B69E-271DAC268274}"/>
            </c:ext>
          </c:extLst>
        </c:ser>
        <c:ser>
          <c:idx val="5"/>
          <c:order val="5"/>
          <c:tx>
            <c:strRef>
              <c:f>final!$Q$11</c:f>
              <c:strCache>
                <c:ptCount val="1"/>
                <c:pt idx="0">
                  <c:v>6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final!$R$11:$Z$11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  <c:pt idx="3">
                  <c:v>0.25</c:v>
                </c:pt>
                <c:pt idx="5">
                  <c:v>0.16666666666666666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8EC3-4883-B69E-271DAC268274}"/>
            </c:ext>
          </c:extLst>
        </c:ser>
        <c:ser>
          <c:idx val="6"/>
          <c:order val="6"/>
          <c:tx>
            <c:strRef>
              <c:f>final!$Q$12</c:f>
              <c:strCache>
                <c:ptCount val="1"/>
                <c:pt idx="0">
                  <c:v>7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final!$R$12:$Z$12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  <c:pt idx="5">
                  <c:v>0.16666666666666666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8EC3-4883-B69E-271DAC268274}"/>
            </c:ext>
          </c:extLst>
        </c:ser>
        <c:ser>
          <c:idx val="7"/>
          <c:order val="7"/>
          <c:tx>
            <c:strRef>
              <c:f>final!$Q$13</c:f>
              <c:strCache>
                <c:ptCount val="1"/>
                <c:pt idx="0">
                  <c:v>8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final!$R$13:$Z$13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  <c:pt idx="5">
                  <c:v>0.16666666666666666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8EC3-4883-B69E-271DAC268274}"/>
            </c:ext>
          </c:extLst>
        </c:ser>
        <c:ser>
          <c:idx val="8"/>
          <c:order val="8"/>
          <c:tx>
            <c:strRef>
              <c:f>final!$Q$14</c:f>
              <c:strCache>
                <c:ptCount val="1"/>
                <c:pt idx="0">
                  <c:v>9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final!$R$14:$Z$14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  <c:pt idx="5">
                  <c:v>0.16666666666666666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8EC3-4883-B69E-271DAC268274}"/>
            </c:ext>
          </c:extLst>
        </c:ser>
        <c:ser>
          <c:idx val="9"/>
          <c:order val="9"/>
          <c:tx>
            <c:strRef>
              <c:f>final!$Q$15</c:f>
              <c:strCache>
                <c:ptCount val="1"/>
                <c:pt idx="0">
                  <c:v>10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final!$R$15:$Z$15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  <c:pt idx="5">
                  <c:v>0.16666666666666666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9-8EC3-4883-B69E-271DAC268274}"/>
            </c:ext>
          </c:extLst>
        </c:ser>
        <c:ser>
          <c:idx val="10"/>
          <c:order val="10"/>
          <c:tx>
            <c:strRef>
              <c:f>final!$Q$16</c:f>
              <c:strCache>
                <c:ptCount val="1"/>
                <c:pt idx="0">
                  <c:v>11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final!$R$16:$Z$16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  <c:pt idx="5">
                  <c:v>0.16666666666666666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A-8EC3-4883-B69E-271DAC268274}"/>
            </c:ext>
          </c:extLst>
        </c:ser>
        <c:ser>
          <c:idx val="11"/>
          <c:order val="11"/>
          <c:tx>
            <c:strRef>
              <c:f>final!$Q$17</c:f>
              <c:strCache>
                <c:ptCount val="1"/>
                <c:pt idx="0">
                  <c:v>12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final!$R$17:$Z$17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B-8EC3-4883-B69E-271DAC268274}"/>
            </c:ext>
          </c:extLst>
        </c:ser>
        <c:ser>
          <c:idx val="12"/>
          <c:order val="12"/>
          <c:tx>
            <c:strRef>
              <c:f>final!$Q$18</c:f>
              <c:strCache>
                <c:ptCount val="1"/>
                <c:pt idx="0">
                  <c:v>13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final!$R$18:$Z$18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C-8EC3-4883-B69E-271DAC268274}"/>
            </c:ext>
          </c:extLst>
        </c:ser>
        <c:ser>
          <c:idx val="13"/>
          <c:order val="13"/>
          <c:tx>
            <c:strRef>
              <c:f>final!$Q$19</c:f>
              <c:strCache>
                <c:ptCount val="1"/>
                <c:pt idx="0">
                  <c:v>14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final!$R$19:$Z$19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D-8EC3-4883-B69E-271DAC268274}"/>
            </c:ext>
          </c:extLst>
        </c:ser>
        <c:ser>
          <c:idx val="14"/>
          <c:order val="14"/>
          <c:tx>
            <c:strRef>
              <c:f>final!$Q$20</c:f>
              <c:strCache>
                <c:ptCount val="1"/>
                <c:pt idx="0">
                  <c:v>15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final!$R$20:$Z$20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E-8EC3-4883-B69E-271DAC268274}"/>
            </c:ext>
          </c:extLst>
        </c:ser>
        <c:ser>
          <c:idx val="15"/>
          <c:order val="15"/>
          <c:tx>
            <c:strRef>
              <c:f>final!$Q$21</c:f>
              <c:strCache>
                <c:ptCount val="1"/>
                <c:pt idx="0">
                  <c:v>16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final!$R$21:$Z$21</c:f>
              <c:numCache>
                <c:formatCode>General</c:formatCode>
                <c:ptCount val="9"/>
                <c:pt idx="0">
                  <c:v>1</c:v>
                </c:pt>
                <c:pt idx="1">
                  <c:v>0.5</c:v>
                </c:pt>
                <c:pt idx="2">
                  <c:v>0.33333333333333331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F-8EC3-4883-B69E-271DAC268274}"/>
            </c:ext>
          </c:extLst>
        </c:ser>
        <c:ser>
          <c:idx val="16"/>
          <c:order val="16"/>
          <c:tx>
            <c:strRef>
              <c:f>final!$Q$22</c:f>
              <c:strCache>
                <c:ptCount val="1"/>
                <c:pt idx="0">
                  <c:v>17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final!$R$22:$Z$22</c:f>
              <c:numCache>
                <c:formatCode>General</c:formatCode>
                <c:ptCount val="9"/>
                <c:pt idx="2">
                  <c:v>0.33333333333333331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0-8EC3-4883-B69E-271DAC268274}"/>
            </c:ext>
          </c:extLst>
        </c:ser>
        <c:ser>
          <c:idx val="17"/>
          <c:order val="17"/>
          <c:tx>
            <c:strRef>
              <c:f>final!$Q$23</c:f>
              <c:strCache>
                <c:ptCount val="1"/>
                <c:pt idx="0">
                  <c:v>18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final!$R$23:$Z$23</c:f>
              <c:numCache>
                <c:formatCode>General</c:formatCode>
                <c:ptCount val="9"/>
                <c:pt idx="2">
                  <c:v>0.33333333333333331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1-8EC3-4883-B69E-271DAC268274}"/>
            </c:ext>
          </c:extLst>
        </c:ser>
        <c:ser>
          <c:idx val="18"/>
          <c:order val="18"/>
          <c:tx>
            <c:strRef>
              <c:f>final!$Q$24</c:f>
              <c:strCache>
                <c:ptCount val="1"/>
                <c:pt idx="0">
                  <c:v>19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final!$R$24:$Z$24</c:f>
              <c:numCache>
                <c:formatCode>General</c:formatCode>
                <c:ptCount val="9"/>
                <c:pt idx="2">
                  <c:v>0.33333333333333331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2-8EC3-4883-B69E-271DAC268274}"/>
            </c:ext>
          </c:extLst>
        </c:ser>
        <c:ser>
          <c:idx val="19"/>
          <c:order val="19"/>
          <c:tx>
            <c:strRef>
              <c:f>final!$Q$25</c:f>
              <c:strCache>
                <c:ptCount val="1"/>
                <c:pt idx="0">
                  <c:v>20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final!$R$25:$Z$25</c:f>
              <c:numCache>
                <c:formatCode>General</c:formatCode>
                <c:ptCount val="9"/>
                <c:pt idx="2">
                  <c:v>0.33333333333333331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3-8EC3-4883-B69E-271DAC268274}"/>
            </c:ext>
          </c:extLst>
        </c:ser>
        <c:ser>
          <c:idx val="20"/>
          <c:order val="20"/>
          <c:tx>
            <c:strRef>
              <c:f>final!$Q$26</c:f>
              <c:strCache>
                <c:ptCount val="1"/>
                <c:pt idx="0">
                  <c:v>21</c:v>
                </c:pt>
              </c:strCache>
            </c:strRef>
          </c:tx>
          <c:spPr>
            <a:ln w="28575">
              <a:noFill/>
            </a:ln>
          </c:spPr>
          <c:xVal>
            <c:strRef>
              <c:f>final!$R$5:$Z$5</c:f>
              <c:strCache>
                <c:ptCount val="9"/>
                <c:pt idx="0">
                  <c:v>orac1</c:v>
                </c:pt>
                <c:pt idx="1">
                  <c:v>orac2</c:v>
                </c:pt>
                <c:pt idx="2">
                  <c:v>orac3</c:v>
                </c:pt>
                <c:pt idx="3">
                  <c:v>orac4</c:v>
                </c:pt>
                <c:pt idx="4">
                  <c:v>orac5</c:v>
                </c:pt>
                <c:pt idx="5">
                  <c:v>orac6</c:v>
                </c:pt>
                <c:pt idx="6">
                  <c:v>orac7</c:v>
                </c:pt>
                <c:pt idx="7">
                  <c:v>orac8</c:v>
                </c:pt>
                <c:pt idx="8">
                  <c:v>orac9</c:v>
                </c:pt>
              </c:strCache>
            </c:strRef>
          </c:xVal>
          <c:yVal>
            <c:numRef>
              <c:f>final!$R$26:$Z$26</c:f>
              <c:numCache>
                <c:formatCode>General</c:formatCode>
                <c:ptCount val="9"/>
                <c:pt idx="2">
                  <c:v>0.33333333333333331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4-8EC3-4883-B69E-271DAC2682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0204160"/>
        <c:axId val="230205696"/>
      </c:scatterChart>
      <c:valAx>
        <c:axId val="230204160"/>
        <c:scaling>
          <c:orientation val="minMax"/>
        </c:scaling>
        <c:delete val="0"/>
        <c:axPos val="b"/>
        <c:majorTickMark val="out"/>
        <c:minorTickMark val="none"/>
        <c:tickLblPos val="nextTo"/>
        <c:crossAx val="230205696"/>
        <c:crosses val="autoZero"/>
        <c:crossBetween val="midCat"/>
      </c:valAx>
      <c:valAx>
        <c:axId val="230205696"/>
        <c:scaling>
          <c:orientation val="minMax"/>
          <c:max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0204160"/>
        <c:crosses val="autoZero"/>
        <c:crossBetween val="midCat"/>
        <c:minorUnit val="2.0000000000000004E-2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B87C2-292F-4DD9-B856-323E6F87C8F2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6836-17A0-493F-BBCE-04A0B767469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36157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B87C2-292F-4DD9-B856-323E6F87C8F2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6836-17A0-493F-BBCE-04A0B767469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69473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B87C2-292F-4DD9-B856-323E6F87C8F2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6836-17A0-493F-BBCE-04A0B767469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29144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B87C2-292F-4DD9-B856-323E6F87C8F2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6836-17A0-493F-BBCE-04A0B767469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58048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B87C2-292F-4DD9-B856-323E6F87C8F2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6836-17A0-493F-BBCE-04A0B767469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53572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B87C2-292F-4DD9-B856-323E6F87C8F2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6836-17A0-493F-BBCE-04A0B767469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72632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B87C2-292F-4DD9-B856-323E6F87C8F2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6836-17A0-493F-BBCE-04A0B767469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28605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B87C2-292F-4DD9-B856-323E6F87C8F2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6836-17A0-493F-BBCE-04A0B767469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72303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B87C2-292F-4DD9-B856-323E6F87C8F2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6836-17A0-493F-BBCE-04A0B767469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05400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B87C2-292F-4DD9-B856-323E6F87C8F2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6836-17A0-493F-BBCE-04A0B767469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89305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B87C2-292F-4DD9-B856-323E6F87C8F2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6836-17A0-493F-BBCE-04A0B767469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08926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B87C2-292F-4DD9-B856-323E6F87C8F2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A6836-17A0-493F-BBCE-04A0B767469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17227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801225"/>
              </p:ext>
            </p:extLst>
          </p:nvPr>
        </p:nvGraphicFramePr>
        <p:xfrm>
          <a:off x="30584" y="548680"/>
          <a:ext cx="900591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Elipse"/>
          <p:cNvSpPr/>
          <p:nvPr/>
        </p:nvSpPr>
        <p:spPr>
          <a:xfrm>
            <a:off x="642040" y="196260"/>
            <a:ext cx="1080120" cy="100811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7 Elipse"/>
          <p:cNvSpPr/>
          <p:nvPr/>
        </p:nvSpPr>
        <p:spPr>
          <a:xfrm>
            <a:off x="2359184" y="2996952"/>
            <a:ext cx="1224136" cy="115212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9 Conector"/>
          <p:cNvSpPr/>
          <p:nvPr/>
        </p:nvSpPr>
        <p:spPr>
          <a:xfrm>
            <a:off x="827584" y="620688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10 Conector"/>
          <p:cNvSpPr/>
          <p:nvPr/>
        </p:nvSpPr>
        <p:spPr>
          <a:xfrm>
            <a:off x="1043608" y="773088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11 Conector"/>
          <p:cNvSpPr/>
          <p:nvPr/>
        </p:nvSpPr>
        <p:spPr>
          <a:xfrm>
            <a:off x="979984" y="1022256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12 Conector"/>
          <p:cNvSpPr/>
          <p:nvPr/>
        </p:nvSpPr>
        <p:spPr>
          <a:xfrm>
            <a:off x="1259632" y="773088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13 Conector"/>
          <p:cNvSpPr/>
          <p:nvPr/>
        </p:nvSpPr>
        <p:spPr>
          <a:xfrm>
            <a:off x="979984" y="548680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15 Conector"/>
          <p:cNvSpPr/>
          <p:nvPr/>
        </p:nvSpPr>
        <p:spPr>
          <a:xfrm>
            <a:off x="1331640" y="404664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17 Conector"/>
          <p:cNvSpPr/>
          <p:nvPr/>
        </p:nvSpPr>
        <p:spPr>
          <a:xfrm>
            <a:off x="1187624" y="1052736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18 Conector"/>
          <p:cNvSpPr/>
          <p:nvPr/>
        </p:nvSpPr>
        <p:spPr>
          <a:xfrm>
            <a:off x="1403648" y="980728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22 Estrella de 4 puntas"/>
          <p:cNvSpPr/>
          <p:nvPr/>
        </p:nvSpPr>
        <p:spPr>
          <a:xfrm>
            <a:off x="1115616" y="332656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23 Estrella de 4 puntas"/>
          <p:cNvSpPr/>
          <p:nvPr/>
        </p:nvSpPr>
        <p:spPr>
          <a:xfrm>
            <a:off x="1187624" y="584684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24 Estrella de 4 puntas"/>
          <p:cNvSpPr/>
          <p:nvPr/>
        </p:nvSpPr>
        <p:spPr>
          <a:xfrm>
            <a:off x="1187624" y="908720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25 Estrella de 4 puntas"/>
          <p:cNvSpPr/>
          <p:nvPr/>
        </p:nvSpPr>
        <p:spPr>
          <a:xfrm>
            <a:off x="1403648" y="548680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26 Estrella de 4 puntas"/>
          <p:cNvSpPr/>
          <p:nvPr/>
        </p:nvSpPr>
        <p:spPr>
          <a:xfrm>
            <a:off x="1475656" y="764704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27 Estrella de 4 puntas"/>
          <p:cNvSpPr/>
          <p:nvPr/>
        </p:nvSpPr>
        <p:spPr>
          <a:xfrm>
            <a:off x="899592" y="404664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28 Triángulo isósceles"/>
          <p:cNvSpPr/>
          <p:nvPr/>
        </p:nvSpPr>
        <p:spPr>
          <a:xfrm>
            <a:off x="755576" y="809092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29 Triángulo isósceles"/>
          <p:cNvSpPr/>
          <p:nvPr/>
        </p:nvSpPr>
        <p:spPr>
          <a:xfrm>
            <a:off x="914832" y="839572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30 Elipse"/>
          <p:cNvSpPr/>
          <p:nvPr/>
        </p:nvSpPr>
        <p:spPr>
          <a:xfrm>
            <a:off x="1527704" y="2348880"/>
            <a:ext cx="1080120" cy="100811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31 Conector"/>
          <p:cNvSpPr/>
          <p:nvPr/>
        </p:nvSpPr>
        <p:spPr>
          <a:xfrm>
            <a:off x="1713248" y="2773308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32 Conector"/>
          <p:cNvSpPr/>
          <p:nvPr/>
        </p:nvSpPr>
        <p:spPr>
          <a:xfrm>
            <a:off x="1929272" y="2925708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35 Conector"/>
          <p:cNvSpPr/>
          <p:nvPr/>
        </p:nvSpPr>
        <p:spPr>
          <a:xfrm>
            <a:off x="1865648" y="2701300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38 Conector"/>
          <p:cNvSpPr/>
          <p:nvPr/>
        </p:nvSpPr>
        <p:spPr>
          <a:xfrm>
            <a:off x="2073288" y="3205356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39 Conector"/>
          <p:cNvSpPr/>
          <p:nvPr/>
        </p:nvSpPr>
        <p:spPr>
          <a:xfrm>
            <a:off x="2289312" y="3133348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40 Estrella de 4 puntas"/>
          <p:cNvSpPr/>
          <p:nvPr/>
        </p:nvSpPr>
        <p:spPr>
          <a:xfrm>
            <a:off x="2001280" y="2485276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41 Estrella de 4 puntas"/>
          <p:cNvSpPr/>
          <p:nvPr/>
        </p:nvSpPr>
        <p:spPr>
          <a:xfrm>
            <a:off x="2001280" y="2737304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42 Estrella de 4 puntas"/>
          <p:cNvSpPr/>
          <p:nvPr/>
        </p:nvSpPr>
        <p:spPr>
          <a:xfrm>
            <a:off x="2073288" y="3061340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43 Estrella de 4 puntas"/>
          <p:cNvSpPr/>
          <p:nvPr/>
        </p:nvSpPr>
        <p:spPr>
          <a:xfrm>
            <a:off x="2217304" y="2485276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44 Estrella de 4 puntas"/>
          <p:cNvSpPr/>
          <p:nvPr/>
        </p:nvSpPr>
        <p:spPr>
          <a:xfrm>
            <a:off x="2361320" y="2917324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45 Estrella de 4 puntas"/>
          <p:cNvSpPr/>
          <p:nvPr/>
        </p:nvSpPr>
        <p:spPr>
          <a:xfrm>
            <a:off x="1785256" y="2557284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46 Triángulo isósceles"/>
          <p:cNvSpPr/>
          <p:nvPr/>
        </p:nvSpPr>
        <p:spPr>
          <a:xfrm>
            <a:off x="1641240" y="2961712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47 Triángulo isósceles"/>
          <p:cNvSpPr/>
          <p:nvPr/>
        </p:nvSpPr>
        <p:spPr>
          <a:xfrm>
            <a:off x="1800496" y="2992192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48 Estrella de 4 puntas"/>
          <p:cNvSpPr/>
          <p:nvPr/>
        </p:nvSpPr>
        <p:spPr>
          <a:xfrm>
            <a:off x="2153680" y="2889704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49 Estrella de 4 puntas"/>
          <p:cNvSpPr/>
          <p:nvPr/>
        </p:nvSpPr>
        <p:spPr>
          <a:xfrm>
            <a:off x="2267744" y="2708920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50 Estrella de 4 puntas"/>
          <p:cNvSpPr/>
          <p:nvPr/>
        </p:nvSpPr>
        <p:spPr>
          <a:xfrm>
            <a:off x="1907704" y="3190116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52 Conector"/>
          <p:cNvSpPr/>
          <p:nvPr/>
        </p:nvSpPr>
        <p:spPr>
          <a:xfrm>
            <a:off x="2669312" y="3565396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53 Conector"/>
          <p:cNvSpPr/>
          <p:nvPr/>
        </p:nvSpPr>
        <p:spPr>
          <a:xfrm>
            <a:off x="2885336" y="3717796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54 Conector"/>
          <p:cNvSpPr/>
          <p:nvPr/>
        </p:nvSpPr>
        <p:spPr>
          <a:xfrm>
            <a:off x="2821712" y="3966964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55 Conector"/>
          <p:cNvSpPr/>
          <p:nvPr/>
        </p:nvSpPr>
        <p:spPr>
          <a:xfrm>
            <a:off x="3101360" y="3717796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56 Conector"/>
          <p:cNvSpPr/>
          <p:nvPr/>
        </p:nvSpPr>
        <p:spPr>
          <a:xfrm>
            <a:off x="2821712" y="3493388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58 Conector"/>
          <p:cNvSpPr/>
          <p:nvPr/>
        </p:nvSpPr>
        <p:spPr>
          <a:xfrm>
            <a:off x="3101360" y="3493388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59 Conector"/>
          <p:cNvSpPr/>
          <p:nvPr/>
        </p:nvSpPr>
        <p:spPr>
          <a:xfrm>
            <a:off x="3173368" y="3876660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60 Conector"/>
          <p:cNvSpPr/>
          <p:nvPr/>
        </p:nvSpPr>
        <p:spPr>
          <a:xfrm>
            <a:off x="3000224" y="3133348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61 Estrella de 4 puntas"/>
          <p:cNvSpPr/>
          <p:nvPr/>
        </p:nvSpPr>
        <p:spPr>
          <a:xfrm>
            <a:off x="2957344" y="3277364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62 Estrella de 4 puntas"/>
          <p:cNvSpPr/>
          <p:nvPr/>
        </p:nvSpPr>
        <p:spPr>
          <a:xfrm>
            <a:off x="2957344" y="3529392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63 Estrella de 4 puntas"/>
          <p:cNvSpPr/>
          <p:nvPr/>
        </p:nvSpPr>
        <p:spPr>
          <a:xfrm>
            <a:off x="3029352" y="3853428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64 Estrella de 4 puntas"/>
          <p:cNvSpPr/>
          <p:nvPr/>
        </p:nvSpPr>
        <p:spPr>
          <a:xfrm>
            <a:off x="3173368" y="3277364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65 Estrella de 4 puntas"/>
          <p:cNvSpPr/>
          <p:nvPr/>
        </p:nvSpPr>
        <p:spPr>
          <a:xfrm>
            <a:off x="3317384" y="3709412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66 Estrella de 4 puntas"/>
          <p:cNvSpPr/>
          <p:nvPr/>
        </p:nvSpPr>
        <p:spPr>
          <a:xfrm>
            <a:off x="2741320" y="3349372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67 Triángulo isósceles"/>
          <p:cNvSpPr/>
          <p:nvPr/>
        </p:nvSpPr>
        <p:spPr>
          <a:xfrm>
            <a:off x="2597304" y="3753800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68 Triángulo isósceles"/>
          <p:cNvSpPr/>
          <p:nvPr/>
        </p:nvSpPr>
        <p:spPr>
          <a:xfrm>
            <a:off x="2756560" y="3784280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69 Estrella de 4 puntas"/>
          <p:cNvSpPr/>
          <p:nvPr/>
        </p:nvSpPr>
        <p:spPr>
          <a:xfrm>
            <a:off x="2483768" y="3429764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70 Estrella de 4 puntas"/>
          <p:cNvSpPr/>
          <p:nvPr/>
        </p:nvSpPr>
        <p:spPr>
          <a:xfrm>
            <a:off x="2771800" y="3140968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71 Triángulo isósceles"/>
          <p:cNvSpPr/>
          <p:nvPr/>
        </p:nvSpPr>
        <p:spPr>
          <a:xfrm>
            <a:off x="3275856" y="3501008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72 Triángulo isósceles"/>
          <p:cNvSpPr/>
          <p:nvPr/>
        </p:nvSpPr>
        <p:spPr>
          <a:xfrm>
            <a:off x="2483768" y="3645024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73 Elipse"/>
          <p:cNvSpPr/>
          <p:nvPr/>
        </p:nvSpPr>
        <p:spPr>
          <a:xfrm>
            <a:off x="3559324" y="3694838"/>
            <a:ext cx="508620" cy="45424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74 Triángulo isósceles"/>
          <p:cNvSpPr/>
          <p:nvPr/>
        </p:nvSpPr>
        <p:spPr>
          <a:xfrm>
            <a:off x="3794604" y="3745416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75 Triángulo isósceles"/>
          <p:cNvSpPr/>
          <p:nvPr/>
        </p:nvSpPr>
        <p:spPr>
          <a:xfrm>
            <a:off x="3687532" y="3960578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76 Triángulo isósceles"/>
          <p:cNvSpPr/>
          <p:nvPr/>
        </p:nvSpPr>
        <p:spPr>
          <a:xfrm>
            <a:off x="3938228" y="3777032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77 Conector"/>
          <p:cNvSpPr/>
          <p:nvPr/>
        </p:nvSpPr>
        <p:spPr>
          <a:xfrm>
            <a:off x="3934976" y="3948296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79 Estrella de 4 puntas"/>
          <p:cNvSpPr/>
          <p:nvPr/>
        </p:nvSpPr>
        <p:spPr>
          <a:xfrm>
            <a:off x="3787532" y="3933056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81 Estrella de 4 puntas"/>
          <p:cNvSpPr/>
          <p:nvPr/>
        </p:nvSpPr>
        <p:spPr>
          <a:xfrm>
            <a:off x="3658756" y="3830568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82 Elipse"/>
          <p:cNvSpPr/>
          <p:nvPr/>
        </p:nvSpPr>
        <p:spPr>
          <a:xfrm>
            <a:off x="4351412" y="3967630"/>
            <a:ext cx="508620" cy="45424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83 Triángulo isósceles"/>
          <p:cNvSpPr/>
          <p:nvPr/>
        </p:nvSpPr>
        <p:spPr>
          <a:xfrm>
            <a:off x="4470276" y="4149080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84 Triángulo isósceles"/>
          <p:cNvSpPr/>
          <p:nvPr/>
        </p:nvSpPr>
        <p:spPr>
          <a:xfrm>
            <a:off x="4597534" y="4243703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85 Triángulo isósceles"/>
          <p:cNvSpPr/>
          <p:nvPr/>
        </p:nvSpPr>
        <p:spPr>
          <a:xfrm>
            <a:off x="4569718" y="4038972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86 Triángulo isósceles"/>
          <p:cNvSpPr/>
          <p:nvPr/>
        </p:nvSpPr>
        <p:spPr>
          <a:xfrm>
            <a:off x="4687828" y="4137248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87 Elipse"/>
          <p:cNvSpPr/>
          <p:nvPr/>
        </p:nvSpPr>
        <p:spPr>
          <a:xfrm>
            <a:off x="5076056" y="3948296"/>
            <a:ext cx="792088" cy="72008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88 Triángulo isósceles"/>
          <p:cNvSpPr/>
          <p:nvPr/>
        </p:nvSpPr>
        <p:spPr>
          <a:xfrm>
            <a:off x="5292080" y="4049452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89 Triángulo isósceles"/>
          <p:cNvSpPr/>
          <p:nvPr/>
        </p:nvSpPr>
        <p:spPr>
          <a:xfrm>
            <a:off x="5526576" y="4201852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90 Triángulo isósceles"/>
          <p:cNvSpPr/>
          <p:nvPr/>
        </p:nvSpPr>
        <p:spPr>
          <a:xfrm>
            <a:off x="5596880" y="4354252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91 Conector"/>
          <p:cNvSpPr/>
          <p:nvPr/>
        </p:nvSpPr>
        <p:spPr>
          <a:xfrm>
            <a:off x="5220072" y="4221088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92 Conector"/>
          <p:cNvSpPr/>
          <p:nvPr/>
        </p:nvSpPr>
        <p:spPr>
          <a:xfrm>
            <a:off x="5436096" y="4509120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93 Conector"/>
          <p:cNvSpPr/>
          <p:nvPr/>
        </p:nvSpPr>
        <p:spPr>
          <a:xfrm>
            <a:off x="5372472" y="4373488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94 Triángulo isósceles"/>
          <p:cNvSpPr/>
          <p:nvPr/>
        </p:nvSpPr>
        <p:spPr>
          <a:xfrm>
            <a:off x="5526576" y="4049452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95 Triángulo isósceles"/>
          <p:cNvSpPr/>
          <p:nvPr/>
        </p:nvSpPr>
        <p:spPr>
          <a:xfrm>
            <a:off x="5686596" y="4171274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96 Estrella de 4 puntas"/>
          <p:cNvSpPr/>
          <p:nvPr/>
        </p:nvSpPr>
        <p:spPr>
          <a:xfrm>
            <a:off x="5148064" y="4365104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97 Estrella de 4 puntas"/>
          <p:cNvSpPr/>
          <p:nvPr/>
        </p:nvSpPr>
        <p:spPr>
          <a:xfrm>
            <a:off x="5276840" y="4467592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98 Estrella de 4 puntas"/>
          <p:cNvSpPr/>
          <p:nvPr/>
        </p:nvSpPr>
        <p:spPr>
          <a:xfrm>
            <a:off x="5393236" y="4158747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99 Elipse"/>
          <p:cNvSpPr/>
          <p:nvPr/>
        </p:nvSpPr>
        <p:spPr>
          <a:xfrm>
            <a:off x="6012160" y="4234555"/>
            <a:ext cx="508620" cy="45424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100 Triángulo isósceles"/>
          <p:cNvSpPr/>
          <p:nvPr/>
        </p:nvSpPr>
        <p:spPr>
          <a:xfrm>
            <a:off x="6187420" y="4325280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101 Triángulo isósceles"/>
          <p:cNvSpPr/>
          <p:nvPr/>
        </p:nvSpPr>
        <p:spPr>
          <a:xfrm>
            <a:off x="6330084" y="4439972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102 Estrella de 4 puntas"/>
          <p:cNvSpPr/>
          <p:nvPr/>
        </p:nvSpPr>
        <p:spPr>
          <a:xfrm>
            <a:off x="6156176" y="4509120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103 Elipse"/>
          <p:cNvSpPr/>
          <p:nvPr/>
        </p:nvSpPr>
        <p:spPr>
          <a:xfrm>
            <a:off x="7855645" y="4439972"/>
            <a:ext cx="254310" cy="23779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104 Triángulo isósceles"/>
          <p:cNvSpPr/>
          <p:nvPr/>
        </p:nvSpPr>
        <p:spPr>
          <a:xfrm>
            <a:off x="7948756" y="4504360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105 CuadroTexto"/>
          <p:cNvSpPr txBox="1"/>
          <p:nvPr/>
        </p:nvSpPr>
        <p:spPr>
          <a:xfrm rot="16200000">
            <a:off x="-623273" y="2409468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108" name="107 CuadroTexto"/>
          <p:cNvSpPr txBox="1"/>
          <p:nvPr/>
        </p:nvSpPr>
        <p:spPr>
          <a:xfrm>
            <a:off x="4151831" y="5185767"/>
            <a:ext cx="1140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Sentences</a:t>
            </a:r>
          </a:p>
        </p:txBody>
      </p:sp>
      <p:sp>
        <p:nvSpPr>
          <p:cNvPr id="109" name="108 Triángulo isósceles"/>
          <p:cNvSpPr/>
          <p:nvPr/>
        </p:nvSpPr>
        <p:spPr>
          <a:xfrm>
            <a:off x="6804248" y="889386"/>
            <a:ext cx="72008" cy="996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109 CuadroTexto"/>
          <p:cNvSpPr txBox="1"/>
          <p:nvPr/>
        </p:nvSpPr>
        <p:spPr>
          <a:xfrm>
            <a:off x="6905550" y="754534"/>
            <a:ext cx="1282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Speculation</a:t>
            </a:r>
          </a:p>
        </p:txBody>
      </p:sp>
      <p:sp>
        <p:nvSpPr>
          <p:cNvPr id="111" name="110 Conector"/>
          <p:cNvSpPr/>
          <p:nvPr/>
        </p:nvSpPr>
        <p:spPr>
          <a:xfrm>
            <a:off x="6804248" y="1268760"/>
            <a:ext cx="72008" cy="7200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111 CuadroTexto"/>
          <p:cNvSpPr txBox="1"/>
          <p:nvPr/>
        </p:nvSpPr>
        <p:spPr>
          <a:xfrm>
            <a:off x="6938543" y="1120098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Connectedness</a:t>
            </a:r>
            <a:endParaRPr lang="es-MX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112 Estrella de 4 puntas"/>
          <p:cNvSpPr/>
          <p:nvPr/>
        </p:nvSpPr>
        <p:spPr>
          <a:xfrm>
            <a:off x="6804248" y="1710333"/>
            <a:ext cx="72008" cy="7200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113 CuadroTexto"/>
          <p:cNvSpPr txBox="1"/>
          <p:nvPr/>
        </p:nvSpPr>
        <p:spPr>
          <a:xfrm>
            <a:off x="7019267" y="1561671"/>
            <a:ext cx="1107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err="1"/>
              <a:t>Judgment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B0409A6-C991-4646-BC94-A0BD5F55A4EA}"/>
              </a:ext>
            </a:extLst>
          </p:cNvPr>
          <p:cNvSpPr/>
          <p:nvPr/>
        </p:nvSpPr>
        <p:spPr>
          <a:xfrm>
            <a:off x="3234933" y="5860920"/>
            <a:ext cx="2809423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27000" algn="l"/>
              </a:tabLs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Figure 3.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Explored Features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3135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</TotalTime>
  <Words>11</Words>
  <Application>Microsoft Office PowerPoint</Application>
  <PresentationFormat>Presentación en pantalla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samuel</dc:creator>
  <cp:lastModifiedBy>SamuelGL</cp:lastModifiedBy>
  <cp:revision>19</cp:revision>
  <dcterms:created xsi:type="dcterms:W3CDTF">2014-10-23T21:37:15Z</dcterms:created>
  <dcterms:modified xsi:type="dcterms:W3CDTF">2018-05-03T20:50:26Z</dcterms:modified>
</cp:coreProperties>
</file>