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5D23A-5373-4D9C-A1A9-151F00899A31}" type="datetimeFigureOut">
              <a:rPr lang="es-MX" smtClean="0"/>
              <a:t>26/09/2019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80BFB-4930-4F7D-810F-1F83EA93BD1A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27684" y="3213846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 smtClean="0">
                <a:latin typeface="Century Gothic" pitchFamily="34" charset="0"/>
              </a:rPr>
              <a:t>Gradación   </a:t>
            </a:r>
            <a:endParaRPr lang="es-MX" sz="1200" dirty="0">
              <a:latin typeface="Century Gothic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951820" y="2277742"/>
            <a:ext cx="8640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 smtClean="0">
                <a:latin typeface="Century Gothic" pitchFamily="34" charset="0"/>
              </a:rPr>
              <a:t>Fuerza</a:t>
            </a:r>
          </a:p>
          <a:p>
            <a:endParaRPr lang="es-MX" sz="1200" dirty="0"/>
          </a:p>
          <a:p>
            <a:endParaRPr lang="es-MX" sz="1200" dirty="0" smtClean="0"/>
          </a:p>
          <a:p>
            <a:endParaRPr lang="es-MX" sz="1200" dirty="0"/>
          </a:p>
          <a:p>
            <a:endParaRPr lang="es-MX" sz="1200" dirty="0" smtClean="0"/>
          </a:p>
          <a:p>
            <a:endParaRPr lang="es-MX" sz="1200" dirty="0"/>
          </a:p>
          <a:p>
            <a:endParaRPr lang="es-MX" sz="1200" dirty="0" smtClean="0"/>
          </a:p>
          <a:p>
            <a:endParaRPr lang="es-MX" sz="1200" dirty="0"/>
          </a:p>
          <a:p>
            <a:endParaRPr lang="es-MX" sz="1200" dirty="0" smtClean="0"/>
          </a:p>
          <a:p>
            <a:endParaRPr lang="es-MX" sz="1200" dirty="0"/>
          </a:p>
          <a:p>
            <a:endParaRPr lang="es-MX" sz="1200" dirty="0" smtClean="0"/>
          </a:p>
          <a:p>
            <a:endParaRPr lang="es-MX" sz="1200" dirty="0"/>
          </a:p>
          <a:p>
            <a:endParaRPr lang="es-MX" sz="1200" dirty="0" smtClean="0"/>
          </a:p>
          <a:p>
            <a:r>
              <a:rPr lang="es-MX" sz="1200" dirty="0" smtClean="0">
                <a:latin typeface="Century Gothic" pitchFamily="34" charset="0"/>
              </a:rPr>
              <a:t>Foco</a:t>
            </a:r>
            <a:endParaRPr lang="es-MX" sz="1200" dirty="0">
              <a:latin typeface="Century Gothic" pitchFamily="34" charset="0"/>
            </a:endParaRPr>
          </a:p>
        </p:txBody>
      </p:sp>
      <p:sp>
        <p:nvSpPr>
          <p:cNvPr id="6" name="5 Abrir llave"/>
          <p:cNvSpPr/>
          <p:nvPr/>
        </p:nvSpPr>
        <p:spPr>
          <a:xfrm>
            <a:off x="2807804" y="2421758"/>
            <a:ext cx="144016" cy="2376264"/>
          </a:xfrm>
          <a:prstGeom prst="leftBrac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3743908" y="1701678"/>
            <a:ext cx="12698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latin typeface="Century Gothic" pitchFamily="34" charset="0"/>
              </a:rPr>
              <a:t>i</a:t>
            </a:r>
            <a:r>
              <a:rPr lang="es-MX" sz="1200" dirty="0" smtClean="0">
                <a:latin typeface="Century Gothic" pitchFamily="34" charset="0"/>
              </a:rPr>
              <a:t>ntensidad </a:t>
            </a:r>
          </a:p>
          <a:p>
            <a:endParaRPr lang="es-MX" sz="1200" dirty="0" smtClean="0">
              <a:latin typeface="Century Gothic" pitchFamily="34" charset="0"/>
            </a:endParaRPr>
          </a:p>
          <a:p>
            <a:endParaRPr lang="es-MX" sz="1200" dirty="0" smtClean="0">
              <a:latin typeface="Century Gothic" pitchFamily="34" charset="0"/>
            </a:endParaRPr>
          </a:p>
          <a:p>
            <a:r>
              <a:rPr lang="es-MX" sz="1200" dirty="0">
                <a:latin typeface="Century Gothic" pitchFamily="34" charset="0"/>
              </a:rPr>
              <a:t>c</a:t>
            </a:r>
            <a:r>
              <a:rPr lang="es-MX" sz="1200" dirty="0" smtClean="0">
                <a:latin typeface="Century Gothic" pitchFamily="34" charset="0"/>
              </a:rPr>
              <a:t>uantificación</a:t>
            </a:r>
          </a:p>
          <a:p>
            <a:endParaRPr lang="es-MX" sz="1200" dirty="0" smtClean="0">
              <a:latin typeface="Century Gothic" pitchFamily="34" charset="0"/>
            </a:endParaRPr>
          </a:p>
          <a:p>
            <a:endParaRPr lang="es-MX" sz="1200" dirty="0" smtClean="0">
              <a:latin typeface="Century Gothic" pitchFamily="34" charset="0"/>
            </a:endParaRPr>
          </a:p>
          <a:p>
            <a:endParaRPr lang="es-MX" sz="1200" dirty="0">
              <a:latin typeface="Century Gothic" pitchFamily="34" charset="0"/>
            </a:endParaRPr>
          </a:p>
          <a:p>
            <a:r>
              <a:rPr lang="es-MX" sz="1200" dirty="0" smtClean="0">
                <a:latin typeface="Century Gothic" pitchFamily="34" charset="0"/>
              </a:rPr>
              <a:t>(de procesos)</a:t>
            </a:r>
            <a:endParaRPr lang="es-MX" sz="1200" dirty="0">
              <a:latin typeface="Century Gothic" pitchFamily="34" charset="0"/>
            </a:endParaRPr>
          </a:p>
        </p:txBody>
      </p:sp>
      <p:sp>
        <p:nvSpPr>
          <p:cNvPr id="8" name="7 Abrir llave"/>
          <p:cNvSpPr/>
          <p:nvPr/>
        </p:nvSpPr>
        <p:spPr>
          <a:xfrm>
            <a:off x="3671900" y="1845694"/>
            <a:ext cx="72008" cy="129614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/>
          </a:p>
        </p:txBody>
      </p:sp>
      <p:sp>
        <p:nvSpPr>
          <p:cNvPr id="9" name="9 CuadroTexto"/>
          <p:cNvSpPr txBox="1"/>
          <p:nvPr/>
        </p:nvSpPr>
        <p:spPr>
          <a:xfrm>
            <a:off x="5040052" y="1989710"/>
            <a:ext cx="12241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 smtClean="0">
                <a:latin typeface="Century Gothic" pitchFamily="34" charset="0"/>
              </a:rPr>
              <a:t>Cantidad</a:t>
            </a:r>
          </a:p>
          <a:p>
            <a:endParaRPr lang="es-MX" sz="1200" dirty="0" smtClean="0">
              <a:latin typeface="Century Gothic" pitchFamily="34" charset="0"/>
            </a:endParaRPr>
          </a:p>
          <a:p>
            <a:r>
              <a:rPr lang="es-MX" sz="1200" dirty="0" smtClean="0">
                <a:latin typeface="Century Gothic" pitchFamily="34" charset="0"/>
              </a:rPr>
              <a:t>Extensión</a:t>
            </a:r>
          </a:p>
          <a:p>
            <a:endParaRPr lang="es-MX" sz="1200" dirty="0" smtClean="0">
              <a:latin typeface="Century Gothic" pitchFamily="34" charset="0"/>
            </a:endParaRPr>
          </a:p>
          <a:p>
            <a:endParaRPr lang="es-MX" sz="1200" dirty="0" smtClean="0">
              <a:latin typeface="Century Gothic" pitchFamily="34" charset="0"/>
            </a:endParaRPr>
          </a:p>
          <a:p>
            <a:r>
              <a:rPr lang="es-MX" sz="1200" dirty="0" smtClean="0">
                <a:latin typeface="Century Gothic" pitchFamily="34" charset="0"/>
              </a:rPr>
              <a:t>Frecuencia</a:t>
            </a:r>
          </a:p>
          <a:p>
            <a:endParaRPr lang="es-MX" sz="1200" dirty="0" smtClean="0">
              <a:latin typeface="Century Gothic" pitchFamily="34" charset="0"/>
            </a:endParaRPr>
          </a:p>
          <a:p>
            <a:r>
              <a:rPr lang="es-MX" sz="1200" dirty="0" smtClean="0">
                <a:latin typeface="Century Gothic" pitchFamily="34" charset="0"/>
              </a:rPr>
              <a:t>vigor</a:t>
            </a:r>
            <a:endParaRPr lang="es-MX" sz="1200" dirty="0">
              <a:latin typeface="Century Gothic" pitchFamily="34" charset="0"/>
            </a:endParaRPr>
          </a:p>
        </p:txBody>
      </p:sp>
      <p:sp>
        <p:nvSpPr>
          <p:cNvPr id="10" name="10 Abrir llave"/>
          <p:cNvSpPr/>
          <p:nvPr/>
        </p:nvSpPr>
        <p:spPr>
          <a:xfrm>
            <a:off x="5040052" y="2205734"/>
            <a:ext cx="45719" cy="36004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/>
          </a:p>
        </p:txBody>
      </p:sp>
      <p:sp>
        <p:nvSpPr>
          <p:cNvPr id="11" name="11 Abrir llave"/>
          <p:cNvSpPr/>
          <p:nvPr/>
        </p:nvSpPr>
        <p:spPr>
          <a:xfrm>
            <a:off x="4968044" y="2997822"/>
            <a:ext cx="45719" cy="36004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/>
          </a:p>
        </p:txBody>
      </p:sp>
      <p:sp>
        <p:nvSpPr>
          <p:cNvPr id="12" name="12 CuadroTexto"/>
          <p:cNvSpPr txBox="1"/>
          <p:nvPr/>
        </p:nvSpPr>
        <p:spPr>
          <a:xfrm>
            <a:off x="6120172" y="220573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 smtClean="0">
                <a:latin typeface="Century Gothic" pitchFamily="34" charset="0"/>
              </a:rPr>
              <a:t>Alcance </a:t>
            </a:r>
          </a:p>
          <a:p>
            <a:endParaRPr lang="es-MX" sz="1200" dirty="0" smtClean="0">
              <a:latin typeface="Century Gothic" pitchFamily="34" charset="0"/>
            </a:endParaRPr>
          </a:p>
          <a:p>
            <a:r>
              <a:rPr lang="es-MX" sz="1200" dirty="0" smtClean="0">
                <a:latin typeface="Century Gothic" pitchFamily="34" charset="0"/>
              </a:rPr>
              <a:t>Distancia</a:t>
            </a:r>
            <a:endParaRPr lang="es-MX" sz="1200" dirty="0">
              <a:latin typeface="Century Gothic" pitchFamily="34" charset="0"/>
            </a:endParaRPr>
          </a:p>
        </p:txBody>
      </p:sp>
      <p:sp>
        <p:nvSpPr>
          <p:cNvPr id="13" name="13 Abrir llave"/>
          <p:cNvSpPr/>
          <p:nvPr/>
        </p:nvSpPr>
        <p:spPr>
          <a:xfrm>
            <a:off x="5976156" y="2349750"/>
            <a:ext cx="45719" cy="36004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/>
          </a:p>
        </p:txBody>
      </p:sp>
      <p:sp>
        <p:nvSpPr>
          <p:cNvPr id="14" name="14 CuadroTexto"/>
          <p:cNvSpPr txBox="1"/>
          <p:nvPr/>
        </p:nvSpPr>
        <p:spPr>
          <a:xfrm>
            <a:off x="3671900" y="450999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 smtClean="0">
                <a:latin typeface="Century Gothic" pitchFamily="34" charset="0"/>
              </a:rPr>
              <a:t>Valor</a:t>
            </a:r>
          </a:p>
          <a:p>
            <a:endParaRPr lang="es-MX" sz="1200" dirty="0" smtClean="0">
              <a:latin typeface="Century Gothic" pitchFamily="34" charset="0"/>
            </a:endParaRPr>
          </a:p>
          <a:p>
            <a:r>
              <a:rPr lang="es-MX" sz="1200" dirty="0">
                <a:latin typeface="Century Gothic" pitchFamily="34" charset="0"/>
              </a:rPr>
              <a:t>C</a:t>
            </a:r>
            <a:r>
              <a:rPr lang="es-MX" sz="1200" dirty="0" smtClean="0">
                <a:latin typeface="Century Gothic" pitchFamily="34" charset="0"/>
              </a:rPr>
              <a:t>ompletitud</a:t>
            </a:r>
            <a:endParaRPr lang="es-MX" sz="1200" dirty="0">
              <a:latin typeface="Century Gothic" pitchFamily="34" charset="0"/>
            </a:endParaRPr>
          </a:p>
        </p:txBody>
      </p:sp>
      <p:sp>
        <p:nvSpPr>
          <p:cNvPr id="15" name="15 Abrir llave"/>
          <p:cNvSpPr/>
          <p:nvPr/>
        </p:nvSpPr>
        <p:spPr>
          <a:xfrm>
            <a:off x="3599892" y="4581998"/>
            <a:ext cx="45719" cy="43204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/>
          </a:p>
        </p:txBody>
      </p:sp>
      <p:sp>
        <p:nvSpPr>
          <p:cNvPr id="16" name="16 CuadroTexto"/>
          <p:cNvSpPr txBox="1"/>
          <p:nvPr/>
        </p:nvSpPr>
        <p:spPr>
          <a:xfrm>
            <a:off x="4391980" y="429396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 smtClean="0">
                <a:latin typeface="Century Gothic" pitchFamily="34" charset="0"/>
              </a:rPr>
              <a:t>Autenticidad</a:t>
            </a:r>
          </a:p>
          <a:p>
            <a:endParaRPr lang="es-MX" sz="1200" dirty="0" smtClean="0">
              <a:latin typeface="Century Gothic" pitchFamily="34" charset="0"/>
            </a:endParaRPr>
          </a:p>
          <a:p>
            <a:r>
              <a:rPr lang="es-MX" sz="1200" dirty="0" smtClean="0">
                <a:latin typeface="Century Gothic" pitchFamily="34" charset="0"/>
              </a:rPr>
              <a:t>Especificidad</a:t>
            </a:r>
            <a:endParaRPr lang="es-MX" sz="1200" dirty="0">
              <a:latin typeface="Century Gothic" pitchFamily="34" charset="0"/>
            </a:endParaRPr>
          </a:p>
        </p:txBody>
      </p:sp>
      <p:sp>
        <p:nvSpPr>
          <p:cNvPr id="17" name="17 Abrir llave"/>
          <p:cNvSpPr/>
          <p:nvPr/>
        </p:nvSpPr>
        <p:spPr>
          <a:xfrm>
            <a:off x="4319972" y="4437982"/>
            <a:ext cx="45719" cy="36004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/>
          </a:p>
        </p:txBody>
      </p:sp>
      <p:sp>
        <p:nvSpPr>
          <p:cNvPr id="18" name="17 CuadroTexto"/>
          <p:cNvSpPr txBox="1"/>
          <p:nvPr/>
        </p:nvSpPr>
        <p:spPr>
          <a:xfrm>
            <a:off x="1115616" y="620688"/>
            <a:ext cx="72728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latin typeface="Times New Roman" pitchFamily="18" charset="0"/>
                <a:cs typeface="Times New Roman" pitchFamily="18" charset="0"/>
              </a:rPr>
              <a:t>Figura 1. Sistema de Gradación</a:t>
            </a:r>
          </a:p>
          <a:p>
            <a:pPr algn="ctr"/>
            <a:r>
              <a:rPr lang="es-MX" sz="1200" dirty="0">
                <a:latin typeface="Times New Roman" pitchFamily="18" charset="0"/>
                <a:cs typeface="Times New Roman" pitchFamily="18" charset="0"/>
              </a:rPr>
              <a:t>(elaboración propia a partir de Martin y White, 2005; Hood y Martin, 2005; Hood 2010)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</Words>
  <Application>Microsoft Office PowerPoint</Application>
  <PresentationFormat>Presentación en pantalla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dla</dc:creator>
  <cp:lastModifiedBy>dla</cp:lastModifiedBy>
  <cp:revision>1</cp:revision>
  <dcterms:created xsi:type="dcterms:W3CDTF">2019-09-26T22:03:22Z</dcterms:created>
  <dcterms:modified xsi:type="dcterms:W3CDTF">2019-09-26T22:04:43Z</dcterms:modified>
</cp:coreProperties>
</file>