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843"/>
    <p:restoredTop sz="95915"/>
  </p:normalViewPr>
  <p:slideViewPr>
    <p:cSldViewPr snapToGrid="0" snapToObjects="1">
      <p:cViewPr varScale="1">
        <p:scale>
          <a:sx n="93" d="100"/>
          <a:sy n="93" d="100"/>
        </p:scale>
        <p:origin x="21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23907E-B1A3-B44B-BA8D-D3836B5D32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5E48508-A5A0-6B42-9CFF-A5C3264925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F80FAC-B336-004C-9EFB-8805EFCDB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112B-9008-8E44-8464-03B8CF4B80A6}" type="datetimeFigureOut">
              <a:rPr lang="es-AR" smtClean="0"/>
              <a:t>8/5/20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8EF6EA-C87A-0F4E-BBF4-FB9B7323C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BF55E0-4893-BF4F-B7C4-7CCA3AA11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0539-BD17-2F41-9E3E-EEE846888DF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54501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2FD768-8280-D940-A039-02B85CDCB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3E2B397-69A5-5B4D-A71C-B2D483EC47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34E8EB-F227-0145-87ED-D106C8F9C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112B-9008-8E44-8464-03B8CF4B80A6}" type="datetimeFigureOut">
              <a:rPr lang="es-AR" smtClean="0"/>
              <a:t>8/5/20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5E9BDE-DF89-AF40-94F3-15DF281AB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58ADAA-6732-CF42-89C5-990A3C9EB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0539-BD17-2F41-9E3E-EEE846888DF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82275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B77AFBA-BD0D-6C48-9235-34AAEC4BE7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84A1BA-A1A0-A148-8E98-3CD0168936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C880C8-4808-904F-A02C-1772756C3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112B-9008-8E44-8464-03B8CF4B80A6}" type="datetimeFigureOut">
              <a:rPr lang="es-AR" smtClean="0"/>
              <a:t>8/5/20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1C1E4B-5E4B-5B4C-8E4E-7D3E4CE6D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A02DDF-48BA-4F45-B717-38DBC9CDE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0539-BD17-2F41-9E3E-EEE846888DF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07759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7E9B43-C418-BB41-A324-6B190F9CE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65D34D-831E-554A-A61F-E4C81AC87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99B8C8-0128-CC45-A50E-A7B1E89F4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112B-9008-8E44-8464-03B8CF4B80A6}" type="datetimeFigureOut">
              <a:rPr lang="es-AR" smtClean="0"/>
              <a:t>8/5/20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63B47A-0E44-0E41-8B20-D7FDD988A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B99EBB-7C92-464E-8CAD-0B288BC72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0539-BD17-2F41-9E3E-EEE846888DF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22296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F06F6D-9A65-944B-BD99-C6E9AF532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FD3152-2A28-0A4A-8805-0DA695736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85463D-5C8F-1F41-A1B6-066048096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112B-9008-8E44-8464-03B8CF4B80A6}" type="datetimeFigureOut">
              <a:rPr lang="es-AR" smtClean="0"/>
              <a:t>8/5/20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D0CDB6-33FA-EA4E-8E1E-C4EDA3523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36405C-8B20-5440-BE07-04B3A8C14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0539-BD17-2F41-9E3E-EEE846888DF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65944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2CE491-088B-BD4B-8439-C72FDD32F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91F159-D501-9A45-8953-F6C0126D46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ED559A2-BA22-3144-AC17-CECCD5A884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5F3B17-61A2-3D4A-AEB8-8D29D91D9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112B-9008-8E44-8464-03B8CF4B80A6}" type="datetimeFigureOut">
              <a:rPr lang="es-AR" smtClean="0"/>
              <a:t>8/5/20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F9991C7-B311-114C-82F2-E01E36606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C3CDA2-912F-A94D-8C3C-EBDDFC04E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0539-BD17-2F41-9E3E-EEE846888DF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52217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B29314-271D-634B-AC05-7CDF18D4D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07D6CED-26B5-904F-9919-DFC642D09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6D25611-5E31-5E48-AA33-BCA3587EF5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AE31A08-EE3D-B442-9725-116A29D3F8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81D469A-D18F-704F-B2D7-D151D817F6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CE09BD4-7CA1-264B-894E-E88C034AC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112B-9008-8E44-8464-03B8CF4B80A6}" type="datetimeFigureOut">
              <a:rPr lang="es-AR" smtClean="0"/>
              <a:t>8/5/20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B8D56BB-A2D5-8543-B0B3-0D35FED93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47F936A-FD54-DC47-8F37-615E0BDA2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0539-BD17-2F41-9E3E-EEE846888DF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33592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02D91D-8E2A-A84A-A260-75A762B7D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013D76C-81DE-D043-AD27-1CBC0CA77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112B-9008-8E44-8464-03B8CF4B80A6}" type="datetimeFigureOut">
              <a:rPr lang="es-AR" smtClean="0"/>
              <a:t>8/5/20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81B202B-6B47-EF44-94FD-381A3678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FC38D9F-D72D-EE40-B8B2-4691D60F3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0539-BD17-2F41-9E3E-EEE846888DF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96797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326DFEF-BD36-574F-BD39-3884C2D6F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112B-9008-8E44-8464-03B8CF4B80A6}" type="datetimeFigureOut">
              <a:rPr lang="es-AR" smtClean="0"/>
              <a:t>8/5/20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4DAAD09-ACAD-7C40-8B82-40A3F2A0E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C799ECA-E420-0947-9347-AA9D708C3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0539-BD17-2F41-9E3E-EEE846888DF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121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2A89B6-2048-514A-89EB-876502893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280A6C-C8D4-404B-92B3-68F9DB847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DEBB9B6-3915-624B-8EC1-A6DA005EC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FF7F15-D5F0-D24A-B8D1-5D0F0AC85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112B-9008-8E44-8464-03B8CF4B80A6}" type="datetimeFigureOut">
              <a:rPr lang="es-AR" smtClean="0"/>
              <a:t>8/5/20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66C9E8-6252-2E41-8825-1E714B854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707A2B-8AC6-5745-BDC7-2CBBBB8D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0539-BD17-2F41-9E3E-EEE846888DF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2292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2A6E74-6C08-6648-B397-0E2277236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FCAC98B-1D0E-2C4E-9131-541AC78F6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2DE3A88-1A3B-9B4C-BD95-EC4EC94877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752E060-A91B-1944-9088-4B268C9C3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112B-9008-8E44-8464-03B8CF4B80A6}" type="datetimeFigureOut">
              <a:rPr lang="es-AR" smtClean="0"/>
              <a:t>8/5/20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6A1DD85-C84D-2942-B0EC-12FB89AAA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9D499FF-FE36-E64E-85FF-CFC622FA9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0539-BD17-2F41-9E3E-EEE846888DF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66954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B3E649C-8841-554A-A081-1877B042D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852E5D-F758-684A-9897-8CF445F75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7526E9-ABD7-A442-9B8F-5640BD8BF0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F112B-9008-8E44-8464-03B8CF4B80A6}" type="datetimeFigureOut">
              <a:rPr lang="es-AR" smtClean="0"/>
              <a:t>8/5/20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08A306-A9DE-D944-B024-40DC6B3442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394965-3B3A-6D44-8A53-77EBF480A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80539-BD17-2F41-9E3E-EEE846888DF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2369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rir llave 3">
            <a:extLst>
              <a:ext uri="{FF2B5EF4-FFF2-40B4-BE49-F238E27FC236}">
                <a16:creationId xmlns:a16="http://schemas.microsoft.com/office/drawing/2014/main" id="{798D30EB-AFF9-5E43-B17B-B7AE3857CCA3}"/>
              </a:ext>
            </a:extLst>
          </p:cNvPr>
          <p:cNvSpPr/>
          <p:nvPr/>
        </p:nvSpPr>
        <p:spPr>
          <a:xfrm>
            <a:off x="1603663" y="423657"/>
            <a:ext cx="1169581" cy="627231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354DEBA-EAEB-0241-ABD1-A83186BFFF6D}"/>
              </a:ext>
            </a:extLst>
          </p:cNvPr>
          <p:cNvSpPr txBox="1"/>
          <p:nvPr/>
        </p:nvSpPr>
        <p:spPr>
          <a:xfrm>
            <a:off x="2632364" y="2429929"/>
            <a:ext cx="25908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cap="small" dirty="0"/>
              <a:t>tema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EE838BF5-28C5-8B40-B570-41B3B1A6D6A0}"/>
              </a:ext>
            </a:extLst>
          </p:cNvPr>
          <p:cNvCxnSpPr/>
          <p:nvPr/>
        </p:nvCxnSpPr>
        <p:spPr>
          <a:xfrm>
            <a:off x="2687783" y="2720875"/>
            <a:ext cx="99752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AFEA93EF-12E6-AD4C-AA03-AB5B4AFB18A3}"/>
              </a:ext>
            </a:extLst>
          </p:cNvPr>
          <p:cNvSpPr/>
          <p:nvPr/>
        </p:nvSpPr>
        <p:spPr>
          <a:xfrm>
            <a:off x="3733800" y="2078825"/>
            <a:ext cx="193964" cy="1440871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CF4DD08-26D6-C745-9369-D48125327ED8}"/>
              </a:ext>
            </a:extLst>
          </p:cNvPr>
          <p:cNvSpPr txBox="1"/>
          <p:nvPr/>
        </p:nvSpPr>
        <p:spPr>
          <a:xfrm>
            <a:off x="3928889" y="1906922"/>
            <a:ext cx="86478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dirty="0"/>
              <a:t>fijar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85208640-4DE8-B045-8AB8-D24FFB029C03}"/>
              </a:ext>
            </a:extLst>
          </p:cNvPr>
          <p:cNvCxnSpPr/>
          <p:nvPr/>
        </p:nvCxnSpPr>
        <p:spPr>
          <a:xfrm>
            <a:off x="4405744" y="2091588"/>
            <a:ext cx="38792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19CA9919-AA8E-714A-93CD-72CEA603EBC3}"/>
              </a:ext>
            </a:extLst>
          </p:cNvPr>
          <p:cNvSpPr/>
          <p:nvPr/>
        </p:nvSpPr>
        <p:spPr>
          <a:xfrm>
            <a:off x="4765963" y="1444981"/>
            <a:ext cx="193963" cy="1205345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133B14E-AFF0-194C-968D-EBF30228C5C8}"/>
              </a:ext>
            </a:extLst>
          </p:cNvPr>
          <p:cNvSpPr txBox="1"/>
          <p:nvPr/>
        </p:nvSpPr>
        <p:spPr>
          <a:xfrm>
            <a:off x="4959926" y="1260315"/>
            <a:ext cx="116958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dirty="0"/>
              <a:t>explícito</a:t>
            </a: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D609EFBC-A020-4A41-B0D3-A1EB51F86D14}"/>
              </a:ext>
            </a:extLst>
          </p:cNvPr>
          <p:cNvSpPr/>
          <p:nvPr/>
        </p:nvSpPr>
        <p:spPr>
          <a:xfrm>
            <a:off x="6096000" y="1006192"/>
            <a:ext cx="199763" cy="886130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9BEE71CE-20D8-684E-A777-4FAC704B4122}"/>
              </a:ext>
            </a:extLst>
          </p:cNvPr>
          <p:cNvCxnSpPr>
            <a:cxnSpLocks/>
            <a:endCxn id="18" idx="3"/>
          </p:cNvCxnSpPr>
          <p:nvPr/>
        </p:nvCxnSpPr>
        <p:spPr>
          <a:xfrm>
            <a:off x="5818907" y="1444981"/>
            <a:ext cx="3106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67FF3CE-ADF8-904D-BC10-AFF91112F652}"/>
              </a:ext>
            </a:extLst>
          </p:cNvPr>
          <p:cNvSpPr txBox="1"/>
          <p:nvPr/>
        </p:nvSpPr>
        <p:spPr>
          <a:xfrm>
            <a:off x="6295762" y="844367"/>
            <a:ext cx="164289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dirty="0"/>
              <a:t>pre-Predicador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99880994-B5ED-AC48-90D8-53542629E77D}"/>
              </a:ext>
            </a:extLst>
          </p:cNvPr>
          <p:cNvSpPr txBox="1"/>
          <p:nvPr/>
        </p:nvSpPr>
        <p:spPr>
          <a:xfrm>
            <a:off x="6295762" y="1678321"/>
            <a:ext cx="19812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dirty="0"/>
              <a:t>post-Predicador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8898FAF8-5676-EE45-9D3F-91290A41BC0A}"/>
              </a:ext>
            </a:extLst>
          </p:cNvPr>
          <p:cNvSpPr txBox="1"/>
          <p:nvPr/>
        </p:nvSpPr>
        <p:spPr>
          <a:xfrm>
            <a:off x="5009545" y="2442691"/>
            <a:ext cx="128621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dirty="0"/>
              <a:t>implícito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2858E1AD-7E9B-5C46-9160-8F8C7A7FD85F}"/>
              </a:ext>
            </a:extLst>
          </p:cNvPr>
          <p:cNvSpPr txBox="1"/>
          <p:nvPr/>
        </p:nvSpPr>
        <p:spPr>
          <a:xfrm>
            <a:off x="3927764" y="3284170"/>
            <a:ext cx="1066799" cy="381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dirty="0"/>
              <a:t>---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6545C0BA-BA87-1745-A050-E7AC682FB13B}"/>
              </a:ext>
            </a:extLst>
          </p:cNvPr>
          <p:cNvSpPr txBox="1"/>
          <p:nvPr/>
        </p:nvSpPr>
        <p:spPr>
          <a:xfrm>
            <a:off x="2639291" y="4371374"/>
            <a:ext cx="25908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cap="small" dirty="0"/>
              <a:t>tema</a:t>
            </a:r>
          </a:p>
          <a:p>
            <a:r>
              <a:rPr lang="es-AR" cap="small" dirty="0"/>
              <a:t> marcado</a:t>
            </a:r>
          </a:p>
        </p:txBody>
      </p: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11769877-FFC8-0740-BAAD-B56F20FD19A0}"/>
              </a:ext>
            </a:extLst>
          </p:cNvPr>
          <p:cNvCxnSpPr/>
          <p:nvPr/>
        </p:nvCxnSpPr>
        <p:spPr>
          <a:xfrm>
            <a:off x="2750127" y="4694539"/>
            <a:ext cx="98367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4D512331-19D6-9D48-B6A0-28130C031C4D}"/>
              </a:ext>
            </a:extLst>
          </p:cNvPr>
          <p:cNvSpPr/>
          <p:nvPr/>
        </p:nvSpPr>
        <p:spPr>
          <a:xfrm>
            <a:off x="3808872" y="4000870"/>
            <a:ext cx="236658" cy="1429204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AA712DBB-B797-3C49-81E0-778636BF76B0}"/>
              </a:ext>
            </a:extLst>
          </p:cNvPr>
          <p:cNvSpPr txBox="1"/>
          <p:nvPr/>
        </p:nvSpPr>
        <p:spPr>
          <a:xfrm>
            <a:off x="3989546" y="3823017"/>
            <a:ext cx="95016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dirty="0"/>
              <a:t> ---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DCE25F0C-3DEE-A547-B709-98C454F31286}"/>
              </a:ext>
            </a:extLst>
          </p:cNvPr>
          <p:cNvSpPr txBox="1"/>
          <p:nvPr/>
        </p:nvSpPr>
        <p:spPr>
          <a:xfrm>
            <a:off x="4045530" y="5224521"/>
            <a:ext cx="151707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dirty="0"/>
              <a:t>cambiar</a:t>
            </a:r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6A29C824-5F0B-964C-9BEB-9DF1EF0AB220}"/>
              </a:ext>
            </a:extLst>
          </p:cNvPr>
          <p:cNvSpPr/>
          <p:nvPr/>
        </p:nvSpPr>
        <p:spPr>
          <a:xfrm>
            <a:off x="5174672" y="4797204"/>
            <a:ext cx="193963" cy="1205345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8894C8E5-795E-8E4D-8421-2D3104DA8BFF}"/>
              </a:ext>
            </a:extLst>
          </p:cNvPr>
          <p:cNvCxnSpPr/>
          <p:nvPr/>
        </p:nvCxnSpPr>
        <p:spPr>
          <a:xfrm>
            <a:off x="4911434" y="5430074"/>
            <a:ext cx="26323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uadroTexto 38">
            <a:extLst>
              <a:ext uri="{FF2B5EF4-FFF2-40B4-BE49-F238E27FC236}">
                <a16:creationId xmlns:a16="http://schemas.microsoft.com/office/drawing/2014/main" id="{016A0AA3-74F1-0F44-A9A6-B297F4F1BF9B}"/>
              </a:ext>
            </a:extLst>
          </p:cNvPr>
          <p:cNvSpPr txBox="1"/>
          <p:nvPr/>
        </p:nvSpPr>
        <p:spPr>
          <a:xfrm>
            <a:off x="5382487" y="4578190"/>
            <a:ext cx="306185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dirty="0"/>
              <a:t>participante no concordante</a:t>
            </a: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03D3425B-7474-3A4A-BF07-968B0A15E062}"/>
              </a:ext>
            </a:extLst>
          </p:cNvPr>
          <p:cNvCxnSpPr/>
          <p:nvPr/>
        </p:nvCxnSpPr>
        <p:spPr>
          <a:xfrm>
            <a:off x="4010324" y="2262673"/>
            <a:ext cx="311729" cy="1536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B2BAF069-3691-D047-9133-83F46D64768A}"/>
              </a:ext>
            </a:extLst>
          </p:cNvPr>
          <p:cNvSpPr txBox="1"/>
          <p:nvPr/>
        </p:nvSpPr>
        <p:spPr>
          <a:xfrm>
            <a:off x="3903519" y="2417167"/>
            <a:ext cx="812825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dirty="0"/>
              <a:t>part. con-cord.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CC388AE1-9DE5-BC4C-8D13-7A4C97F50640}"/>
              </a:ext>
            </a:extLst>
          </p:cNvPr>
          <p:cNvSpPr txBox="1"/>
          <p:nvPr/>
        </p:nvSpPr>
        <p:spPr>
          <a:xfrm>
            <a:off x="5368635" y="5833652"/>
            <a:ext cx="294812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dirty="0"/>
              <a:t>Circunstancia</a:t>
            </a:r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45C67F90-650C-7D4E-8843-9C3A21793AC6}"/>
              </a:ext>
            </a:extLst>
          </p:cNvPr>
          <p:cNvSpPr/>
          <p:nvPr/>
        </p:nvSpPr>
        <p:spPr>
          <a:xfrm>
            <a:off x="6888611" y="5593853"/>
            <a:ext cx="235525" cy="732793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78D3F3DA-F313-104B-893F-11F9FC545158}"/>
              </a:ext>
            </a:extLst>
          </p:cNvPr>
          <p:cNvCxnSpPr>
            <a:cxnSpLocks/>
          </p:cNvCxnSpPr>
          <p:nvPr/>
        </p:nvCxnSpPr>
        <p:spPr>
          <a:xfrm>
            <a:off x="6677891" y="6018318"/>
            <a:ext cx="23552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uadroTexto 48">
            <a:extLst>
              <a:ext uri="{FF2B5EF4-FFF2-40B4-BE49-F238E27FC236}">
                <a16:creationId xmlns:a16="http://schemas.microsoft.com/office/drawing/2014/main" id="{BF82A350-1703-BC4B-9932-2C764E6B15FF}"/>
              </a:ext>
            </a:extLst>
          </p:cNvPr>
          <p:cNvSpPr txBox="1"/>
          <p:nvPr/>
        </p:nvSpPr>
        <p:spPr>
          <a:xfrm>
            <a:off x="7124136" y="5409187"/>
            <a:ext cx="195059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dirty="0"/>
              <a:t>espacio-temporal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E71BACE-B03D-704C-A2FD-8C2F4003067D}"/>
              </a:ext>
            </a:extLst>
          </p:cNvPr>
          <p:cNvSpPr txBox="1"/>
          <p:nvPr/>
        </p:nvSpPr>
        <p:spPr>
          <a:xfrm>
            <a:off x="7124136" y="6123988"/>
            <a:ext cx="17260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dirty="0"/>
              <a:t>otros</a:t>
            </a:r>
          </a:p>
        </p:txBody>
      </p:sp>
    </p:spTree>
    <p:extLst>
      <p:ext uri="{BB962C8B-B14F-4D97-AF65-F5344CB8AC3E}">
        <p14:creationId xmlns:p14="http://schemas.microsoft.com/office/powerpoint/2010/main" val="24765771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23</Words>
  <Application>Microsoft Macintosh PowerPoint</Application>
  <PresentationFormat>Panorámica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Estela Moyano</dc:creator>
  <cp:lastModifiedBy>Estela Moyano</cp:lastModifiedBy>
  <cp:revision>5</cp:revision>
  <dcterms:created xsi:type="dcterms:W3CDTF">2020-05-06T15:51:41Z</dcterms:created>
  <dcterms:modified xsi:type="dcterms:W3CDTF">2020-05-08T12:43:16Z</dcterms:modified>
</cp:coreProperties>
</file>