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62" r:id="rId5"/>
    <p:sldId id="260" r:id="rId6"/>
    <p:sldId id="261" r:id="rId7"/>
    <p:sldId id="259" r:id="rId8"/>
    <p:sldId id="258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42816-8A63-364D-8514-95A0CF031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28AAEF-A7B2-AE47-A2DD-9751ABD4D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239B79-8D4A-DB4F-91E1-C58C4CC53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1B-06A8-864C-9853-DF481F187038}" type="datetimeFigureOut">
              <a:rPr lang="es-ES" smtClean="0"/>
              <a:t>15/6/21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CE0476-833C-8D4F-A8C0-FC46C41B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3FACC5-C1D7-304B-9FD7-4BC30A77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7DE7-F44D-BD4B-8301-D6A7FEFA7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99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14B2F-E7E3-4645-9890-5E4B58ED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984B08-E41C-7942-8B37-13E21F480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E147F-2053-644D-BB50-18BBF2E9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1B-06A8-864C-9853-DF481F187038}" type="datetimeFigureOut">
              <a:rPr lang="es-ES" smtClean="0"/>
              <a:t>15/6/21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1C629-0306-CF48-B99E-8810EDF95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DE7705-447D-8145-9751-D1659F56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7DE7-F44D-BD4B-8301-D6A7FEFA7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52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ED57EA-A8E9-BF4D-BB5C-1EF107052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307DF8-B15A-D14C-A2A2-2407811A6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57C198-94BA-F94B-8CD7-BCC534CA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1B-06A8-864C-9853-DF481F187038}" type="datetimeFigureOut">
              <a:rPr lang="es-ES" smtClean="0"/>
              <a:t>15/6/21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62B56B-DCF1-864A-89FD-3B6BE9EF8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E1686C-8172-784B-A24E-3B5655A2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7DE7-F44D-BD4B-8301-D6A7FEFA7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74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415E7-5F20-AE40-A7F9-057815D4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9E152E-DF0C-E949-BD0A-AD626D9A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BCA91F-521D-D048-87C3-106D16B3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1B-06A8-864C-9853-DF481F187038}" type="datetimeFigureOut">
              <a:rPr lang="es-ES" smtClean="0"/>
              <a:t>15/6/21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75C91-08DE-3B49-9D4B-0D8EBF43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E8ED6-96F3-D64C-A6CC-0DA2F7A4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7DE7-F44D-BD4B-8301-D6A7FEFA7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65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B5FCF-8DC8-594D-85BD-2E2371D8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FBC750-06EF-E14F-BAEF-4BF642E1C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25B31-5BA0-904F-9598-24C8333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1B-06A8-864C-9853-DF481F187038}" type="datetimeFigureOut">
              <a:rPr lang="es-ES" smtClean="0"/>
              <a:t>15/6/21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3788E0-F833-4540-A4BC-0E12BE18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FA5681-55C8-FB49-8C0A-5EF21BF3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7DE7-F44D-BD4B-8301-D6A7FEFA7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54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2BE3A-E7D1-4B4F-9673-54C5D9F1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9AC82-75D4-8C46-83E9-9F609DC3F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BD14B8-1B1D-AE4E-A626-81FB74A92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F6C7AB-BEFA-8F4C-B567-A048888F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1B-06A8-864C-9853-DF481F187038}" type="datetimeFigureOut">
              <a:rPr lang="es-ES" smtClean="0"/>
              <a:t>15/6/21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29E72F-403B-D64D-8F44-FDE40894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9B9988-3162-6944-BC8E-E4DD02C3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7DE7-F44D-BD4B-8301-D6A7FEFA7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52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A26C5-8A16-3A4B-A031-D2CF60C76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7B6B82-5439-074C-9C0D-2A4632DDD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F5BC94-B0AB-1B46-A9C2-09E1F6E1B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063F41-70E3-AE43-8F98-BDA55C9AB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D0AC29-1BB2-FE41-96D2-53D5F23CA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B4758D2-6AC9-B84C-8460-5BD402FC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1B-06A8-864C-9853-DF481F187038}" type="datetimeFigureOut">
              <a:rPr lang="es-ES" smtClean="0"/>
              <a:t>15/6/21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1B1F7D-640B-474A-A134-73F6F4CF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585732A-DB4E-B246-9090-2911BBE8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7DE7-F44D-BD4B-8301-D6A7FEFA7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60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32CF1-6588-114C-9D9C-0032233D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956D4C-F561-324E-B672-D5556A82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1B-06A8-864C-9853-DF481F187038}" type="datetimeFigureOut">
              <a:rPr lang="es-ES" smtClean="0"/>
              <a:t>15/6/21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18CB83-19F6-3648-94CF-E9A75299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98BD3F-4384-EE48-BB5D-B80F61E2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7DE7-F44D-BD4B-8301-D6A7FEFA7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25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578591-97C8-174B-9076-05825DB3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1B-06A8-864C-9853-DF481F187038}" type="datetimeFigureOut">
              <a:rPr lang="es-ES" smtClean="0"/>
              <a:t>15/6/21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91ADFB-3921-344D-8581-5E9FD616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E7B8F7-6728-7F48-8B87-8903DA79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7DE7-F44D-BD4B-8301-D6A7FEFA7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09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2A661-F53A-A747-9401-91114859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FEED20-0E52-E742-B449-FB9615FDC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213C18-19CF-8145-91A0-963014FE2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0B6250-D05A-6844-A11D-449EA1028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1B-06A8-864C-9853-DF481F187038}" type="datetimeFigureOut">
              <a:rPr lang="es-ES" smtClean="0"/>
              <a:t>15/6/21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8CFDA3-771F-194F-A696-33B16D0C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40191-FB5B-CD46-9C27-881355AA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7DE7-F44D-BD4B-8301-D6A7FEFA7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47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A415D-9F48-D845-98B6-CE49F4CD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0F0DD7-C1F6-B248-AAFA-41D2F1FE4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5F81F8-8918-024B-8D0E-BF8926922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179AAA-D132-7F40-AE45-7F9D4118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1B-06A8-864C-9853-DF481F187038}" type="datetimeFigureOut">
              <a:rPr lang="es-ES" smtClean="0"/>
              <a:t>15/6/21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FD197D-3DAA-8441-8F11-787036CD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06E14E-5027-EE4D-AF60-31AB5345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7DE7-F44D-BD4B-8301-D6A7FEFA7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3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AAACC7-70F2-4848-A75B-95929AC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6AC7F6-8DA1-A54E-8EE6-9EC53894C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8E1F93-C810-4146-904F-D3D805AF6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F451B-06A8-864C-9853-DF481F187038}" type="datetimeFigureOut">
              <a:rPr lang="es-ES" smtClean="0"/>
              <a:t>15/6/21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545E43-D29A-2042-8D40-D9CF65FB7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FAD826-CEAF-1F41-8963-75275E514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7DE7-F44D-BD4B-8301-D6A7FEFA7C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75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0B763-BBBB-F641-AF4D-B72565932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Gráficos </a:t>
            </a:r>
            <a:br>
              <a:rPr lang="es-ES" dirty="0"/>
            </a:br>
            <a:r>
              <a:rPr lang="es-ES" dirty="0"/>
              <a:t>“¡Ya está! Me pongo a filmar”: Vídeos para </a:t>
            </a:r>
            <a:r>
              <a:rPr lang="es-ES" dirty="0" err="1"/>
              <a:t>aprendre</a:t>
            </a:r>
            <a:r>
              <a:rPr lang="es-ES" dirty="0"/>
              <a:t> en clase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714D8C-91B7-4A4B-884B-6F6D05E36D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Daniel Cassany</a:t>
            </a:r>
          </a:p>
          <a:p>
            <a:r>
              <a:rPr lang="es-ES" dirty="0" err="1"/>
              <a:t>Liudmila</a:t>
            </a:r>
            <a:r>
              <a:rPr lang="es-ES" dirty="0"/>
              <a:t> </a:t>
            </a:r>
            <a:r>
              <a:rPr lang="es-ES" dirty="0" err="1"/>
              <a:t>Shafirova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759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569BFEE9-9B9A-4145-B9DB-AB5E0D5EC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59" y="0"/>
            <a:ext cx="8785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2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>
            <a:extLst>
              <a:ext uri="{FF2B5EF4-FFF2-40B4-BE49-F238E27FC236}">
                <a16:creationId xmlns:a16="http://schemas.microsoft.com/office/drawing/2014/main" id="{50569CD3-08C2-A048-8628-4BF56606FBA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300880" y="239560"/>
            <a:ext cx="6612286" cy="6378879"/>
          </a:xfrm>
          <a:prstGeom prst="rect">
            <a:avLst/>
          </a:prstGeom>
          <a:ln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2D3D887-F43B-B248-BF74-6BA74DEBC6DD}"/>
              </a:ext>
            </a:extLst>
          </p:cNvPr>
          <p:cNvSpPr txBox="1"/>
          <p:nvPr/>
        </p:nvSpPr>
        <p:spPr>
          <a:xfrm>
            <a:off x="268357" y="2027583"/>
            <a:ext cx="3597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Gráfico 1. Producción de vídeos: frecuencia</a:t>
            </a:r>
          </a:p>
        </p:txBody>
      </p:sp>
    </p:spTree>
    <p:extLst>
      <p:ext uri="{BB962C8B-B14F-4D97-AF65-F5344CB8AC3E}">
        <p14:creationId xmlns:p14="http://schemas.microsoft.com/office/powerpoint/2010/main" val="194359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D3D887-F43B-B248-BF74-6BA74DEBC6DD}"/>
              </a:ext>
            </a:extLst>
          </p:cNvPr>
          <p:cNvSpPr txBox="1"/>
          <p:nvPr/>
        </p:nvSpPr>
        <p:spPr>
          <a:xfrm>
            <a:off x="268357" y="2027583"/>
            <a:ext cx="3597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Gráfico 2. Objetivos principales de la producción de vídeos </a:t>
            </a:r>
          </a:p>
        </p:txBody>
      </p:sp>
      <p:pic>
        <p:nvPicPr>
          <p:cNvPr id="4" name="image5.png">
            <a:extLst>
              <a:ext uri="{FF2B5EF4-FFF2-40B4-BE49-F238E27FC236}">
                <a16:creationId xmlns:a16="http://schemas.microsoft.com/office/drawing/2014/main" id="{0CA6520C-E800-4341-B8BF-2514F2D7043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66322" y="120042"/>
            <a:ext cx="6768548" cy="652923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6995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>
            <a:extLst>
              <a:ext uri="{FF2B5EF4-FFF2-40B4-BE49-F238E27FC236}">
                <a16:creationId xmlns:a16="http://schemas.microsoft.com/office/drawing/2014/main" id="{26091064-0F65-2C45-974B-9D71967570B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67416" y="163695"/>
            <a:ext cx="6524368" cy="6051754"/>
          </a:xfrm>
          <a:prstGeom prst="rect">
            <a:avLst/>
          </a:prstGeom>
          <a:ln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9D50A6-A687-1549-8866-2FF2EC6F16FB}"/>
              </a:ext>
            </a:extLst>
          </p:cNvPr>
          <p:cNvSpPr txBox="1"/>
          <p:nvPr/>
        </p:nvSpPr>
        <p:spPr>
          <a:xfrm>
            <a:off x="506627" y="2384854"/>
            <a:ext cx="428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/>
              <a:t>Gráfico</a:t>
            </a:r>
            <a:r>
              <a:rPr lang="ca-ES" dirty="0"/>
              <a:t> 3. </a:t>
            </a:r>
            <a:r>
              <a:rPr lang="ca-ES" dirty="0" err="1"/>
              <a:t>Cooperación</a:t>
            </a:r>
            <a:r>
              <a:rPr lang="ca-ES" dirty="0"/>
              <a:t> o </a:t>
            </a:r>
            <a:r>
              <a:rPr lang="ca-ES" dirty="0" err="1"/>
              <a:t>individualismo</a:t>
            </a:r>
            <a:r>
              <a:rPr lang="es-ES" dirty="0">
                <a:effectLst/>
              </a:rPr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618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>
            <a:extLst>
              <a:ext uri="{FF2B5EF4-FFF2-40B4-BE49-F238E27FC236}">
                <a16:creationId xmlns:a16="http://schemas.microsoft.com/office/drawing/2014/main" id="{C1CA5C1F-C111-4E4B-9E9E-50B7B8747C3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66765" y="433044"/>
            <a:ext cx="6539668" cy="6251962"/>
          </a:xfrm>
          <a:prstGeom prst="rect">
            <a:avLst/>
          </a:prstGeom>
          <a:ln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65C342-9DC0-C041-BD38-D695D00C616F}"/>
              </a:ext>
            </a:extLst>
          </p:cNvPr>
          <p:cNvSpPr txBox="1"/>
          <p:nvPr/>
        </p:nvSpPr>
        <p:spPr>
          <a:xfrm>
            <a:off x="902043" y="2557849"/>
            <a:ext cx="359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Gráfico 4. Géneros de vídeos</a:t>
            </a:r>
          </a:p>
        </p:txBody>
      </p:sp>
    </p:spTree>
    <p:extLst>
      <p:ext uri="{BB962C8B-B14F-4D97-AF65-F5344CB8AC3E}">
        <p14:creationId xmlns:p14="http://schemas.microsoft.com/office/powerpoint/2010/main" val="32936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>
            <a:extLst>
              <a:ext uri="{FF2B5EF4-FFF2-40B4-BE49-F238E27FC236}">
                <a16:creationId xmlns:a16="http://schemas.microsoft.com/office/drawing/2014/main" id="{F3585F73-31DE-7543-A7B6-E510A89300D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88083" y="335193"/>
            <a:ext cx="5911722" cy="6213887"/>
          </a:xfrm>
          <a:prstGeom prst="rect">
            <a:avLst/>
          </a:prstGeom>
          <a:ln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35C10CE-26BB-BF4B-BFF1-989929A59BCF}"/>
              </a:ext>
            </a:extLst>
          </p:cNvPr>
          <p:cNvSpPr txBox="1"/>
          <p:nvPr/>
        </p:nvSpPr>
        <p:spPr>
          <a:xfrm>
            <a:off x="803189" y="2261286"/>
            <a:ext cx="327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Gráfico 5. Escritura previa a la grabación</a:t>
            </a:r>
          </a:p>
        </p:txBody>
      </p:sp>
    </p:spTree>
    <p:extLst>
      <p:ext uri="{BB962C8B-B14F-4D97-AF65-F5344CB8AC3E}">
        <p14:creationId xmlns:p14="http://schemas.microsoft.com/office/powerpoint/2010/main" val="138585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311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58</Words>
  <Application>Microsoft Macintosh PowerPoint</Application>
  <PresentationFormat>Panorámica</PresentationFormat>
  <Paragraphs>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Gráficos  “¡Ya está! Me pongo a filmar”: Vídeos para aprendre en clase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Gráficos  “¡Ya está! Me pongo a filmar”: Vídeos para aprendre en clase</dc:title>
  <dc:subject/>
  <dc:creator/>
  <cp:keywords/>
  <dc:description/>
  <cp:lastModifiedBy>Daniel Cassany Comas</cp:lastModifiedBy>
  <cp:revision>2</cp:revision>
  <dcterms:created xsi:type="dcterms:W3CDTF">2021-06-15T13:54:18Z</dcterms:created>
  <dcterms:modified xsi:type="dcterms:W3CDTF">2021-06-15T16:58:01Z</dcterms:modified>
  <cp:category/>
</cp:coreProperties>
</file>